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1" r:id="rId3"/>
    <p:sldId id="258" r:id="rId4"/>
    <p:sldId id="264" r:id="rId5"/>
    <p:sldId id="266" r:id="rId6"/>
    <p:sldId id="265" r:id="rId7"/>
    <p:sldId id="272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8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2" autoAdjust="0"/>
  </p:normalViewPr>
  <p:slideViewPr>
    <p:cSldViewPr snapToGrid="0">
      <p:cViewPr varScale="1">
        <p:scale>
          <a:sx n="99" d="100"/>
          <a:sy n="99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EBE4-5A88-4463-BDE0-4DCB633925A9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A0A8F-6554-4FB0-9D03-224426E45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4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0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51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6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8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69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1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9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0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6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4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6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8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38100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4F34-79C9-4958-932B-DE602FF997C0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6928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45" y="646538"/>
            <a:ext cx="2072640" cy="149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48" y="637394"/>
            <a:ext cx="1511833" cy="15057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6272" y="2932138"/>
            <a:ext cx="783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cap="small" dirty="0" err="1"/>
              <a:t>Introduzione</a:t>
            </a:r>
            <a:r>
              <a:rPr lang="en-GB" sz="4800" b="1" cap="small" dirty="0"/>
              <a:t> a Blender</a:t>
            </a:r>
            <a:endParaRPr lang="en-US" sz="4800" b="1" cap="small" dirty="0"/>
          </a:p>
        </p:txBody>
      </p:sp>
      <p:sp>
        <p:nvSpPr>
          <p:cNvPr id="19" name="TextBox 18"/>
          <p:cNvSpPr txBox="1"/>
          <p:nvPr/>
        </p:nvSpPr>
        <p:spPr>
          <a:xfrm>
            <a:off x="406401" y="589767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Speaker: </a:t>
            </a:r>
            <a:r>
              <a:rPr lang="it-IT"/>
              <a:t>Riccardo Galdieri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0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…si parte sempre da qui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00970"/>
              </p:ext>
            </p:extLst>
          </p:nvPr>
        </p:nvGraphicFramePr>
        <p:xfrm>
          <a:off x="1312529" y="1151337"/>
          <a:ext cx="8761186" cy="516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4393600" imgH="14374440" progId="Photoshop.Image.18">
                  <p:embed/>
                </p:oleObj>
              </mc:Choice>
              <mc:Fallback>
                <p:oleObj name="Image" r:id="rId4" imgW="24393600" imgH="143744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2529" y="1151337"/>
                        <a:ext cx="8761186" cy="5162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00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Interfaccia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Ciò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oggi</a:t>
            </a:r>
            <a:r>
              <a:rPr lang="en-GB" sz="2400" dirty="0"/>
              <a:t> è </a:t>
            </a:r>
            <a:r>
              <a:rPr lang="en-GB" sz="2400" dirty="0" err="1"/>
              <a:t>l’interfaccia</a:t>
            </a:r>
            <a:r>
              <a:rPr lang="en-GB" sz="2400" dirty="0"/>
              <a:t> di default di blender.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L’intera</a:t>
            </a:r>
            <a:r>
              <a:rPr lang="en-GB" sz="2400" dirty="0"/>
              <a:t> UI è </a:t>
            </a:r>
            <a:r>
              <a:rPr lang="en-GB" sz="2400" dirty="0" err="1"/>
              <a:t>personalizzabile</a:t>
            </a:r>
            <a:r>
              <a:rPr lang="en-GB" sz="2400" dirty="0"/>
              <a:t>, e come </a:t>
            </a:r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nelle</a:t>
            </a:r>
            <a:r>
              <a:rPr lang="en-GB" sz="2400" dirty="0"/>
              <a:t> </a:t>
            </a:r>
            <a:r>
              <a:rPr lang="en-GB" sz="2400" dirty="0" err="1"/>
              <a:t>prossime</a:t>
            </a:r>
            <a:r>
              <a:rPr lang="en-GB" sz="2400" dirty="0"/>
              <a:t> </a:t>
            </a:r>
            <a:r>
              <a:rPr lang="en-GB" sz="2400" dirty="0" err="1"/>
              <a:t>lezioni</a:t>
            </a:r>
            <a:r>
              <a:rPr lang="en-GB" sz="2400" dirty="0"/>
              <a:t>, a </a:t>
            </a:r>
            <a:r>
              <a:rPr lang="en-GB" sz="2400" dirty="0" err="1"/>
              <a:t>diversi</a:t>
            </a:r>
            <a:r>
              <a:rPr lang="en-GB" sz="2400" dirty="0"/>
              <a:t> task </a:t>
            </a:r>
            <a:r>
              <a:rPr lang="en-GB" sz="2400" dirty="0" err="1"/>
              <a:t>sono</a:t>
            </a:r>
            <a:r>
              <a:rPr lang="en-GB" sz="2400" dirty="0"/>
              <a:t> associate diverse </a:t>
            </a:r>
            <a:r>
              <a:rPr lang="en-GB" sz="2400" dirty="0" err="1"/>
              <a:t>interfacce</a:t>
            </a:r>
            <a:r>
              <a:rPr lang="en-GB" sz="2400" dirty="0"/>
              <a:t> </a:t>
            </a:r>
            <a:r>
              <a:rPr lang="en-GB" sz="2400" dirty="0" err="1"/>
              <a:t>predefinite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Iniziamo</a:t>
            </a:r>
            <a:r>
              <a:rPr lang="en-GB" sz="2400" dirty="0"/>
              <a:t> a </a:t>
            </a:r>
            <a:r>
              <a:rPr lang="en-GB" sz="2400" dirty="0" err="1"/>
              <a:t>studiare</a:t>
            </a:r>
            <a:r>
              <a:rPr lang="en-GB" sz="2400" dirty="0"/>
              <a:t> </a:t>
            </a:r>
            <a:r>
              <a:rPr lang="en-GB" sz="2400" dirty="0" err="1"/>
              <a:t>l’interfaccia</a:t>
            </a:r>
            <a:r>
              <a:rPr lang="en-GB" sz="2400" dirty="0"/>
              <a:t> di base. </a:t>
            </a:r>
            <a:r>
              <a:rPr lang="en-GB" sz="2400" dirty="0" err="1"/>
              <a:t>Essa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suddivide</a:t>
            </a:r>
            <a:r>
              <a:rPr lang="en-GB" sz="2400" dirty="0"/>
              <a:t> in 4 </a:t>
            </a:r>
            <a:r>
              <a:rPr lang="en-GB" sz="2400" dirty="0" err="1"/>
              <a:t>parti</a:t>
            </a:r>
            <a:r>
              <a:rPr lang="en-GB" sz="2400" dirty="0"/>
              <a:t> </a:t>
            </a:r>
            <a:r>
              <a:rPr lang="en-GB" sz="2400" dirty="0" err="1"/>
              <a:t>principali</a:t>
            </a:r>
            <a:r>
              <a:rPr lang="en-GB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Viewport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Timeline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Pannello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informazioni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6"/>
                </a:solidFill>
              </a:rPr>
              <a:t>Pannello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laterale</a:t>
            </a:r>
            <a:endParaRPr lang="en-GB" sz="24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417664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Interfaccia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229" y="1478057"/>
            <a:ext cx="7582976" cy="44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Interfaccia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Ciò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oggi</a:t>
            </a:r>
            <a:r>
              <a:rPr lang="en-GB" sz="2400" dirty="0"/>
              <a:t> è </a:t>
            </a:r>
            <a:r>
              <a:rPr lang="en-GB" sz="2400" dirty="0" err="1"/>
              <a:t>l’interfaccia</a:t>
            </a:r>
            <a:r>
              <a:rPr lang="en-GB" sz="2400" dirty="0"/>
              <a:t> di default di blender.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L’intera</a:t>
            </a:r>
            <a:r>
              <a:rPr lang="en-GB" sz="2400" dirty="0"/>
              <a:t> UI è </a:t>
            </a:r>
            <a:r>
              <a:rPr lang="en-GB" sz="2400" dirty="0" err="1"/>
              <a:t>personalizzabile</a:t>
            </a:r>
            <a:r>
              <a:rPr lang="en-GB" sz="2400" dirty="0"/>
              <a:t>, e come </a:t>
            </a:r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nelle</a:t>
            </a:r>
            <a:r>
              <a:rPr lang="en-GB" sz="2400" dirty="0"/>
              <a:t> </a:t>
            </a:r>
            <a:r>
              <a:rPr lang="en-GB" sz="2400" dirty="0" err="1"/>
              <a:t>prossime</a:t>
            </a:r>
            <a:r>
              <a:rPr lang="en-GB" sz="2400" dirty="0"/>
              <a:t> </a:t>
            </a:r>
            <a:r>
              <a:rPr lang="en-GB" sz="2400" dirty="0" err="1"/>
              <a:t>lezioni</a:t>
            </a:r>
            <a:r>
              <a:rPr lang="en-GB" sz="2400" dirty="0"/>
              <a:t>, a </a:t>
            </a:r>
            <a:r>
              <a:rPr lang="en-GB" sz="2400" dirty="0" err="1"/>
              <a:t>diversi</a:t>
            </a:r>
            <a:r>
              <a:rPr lang="en-GB" sz="2400" dirty="0"/>
              <a:t> task </a:t>
            </a:r>
            <a:r>
              <a:rPr lang="en-GB" sz="2400" dirty="0" err="1"/>
              <a:t>sono</a:t>
            </a:r>
            <a:r>
              <a:rPr lang="en-GB" sz="2400" dirty="0"/>
              <a:t> associate diverse </a:t>
            </a:r>
            <a:r>
              <a:rPr lang="en-GB" sz="2400" dirty="0" err="1"/>
              <a:t>interfacce</a:t>
            </a:r>
            <a:r>
              <a:rPr lang="en-GB" sz="2400" dirty="0"/>
              <a:t> </a:t>
            </a:r>
            <a:r>
              <a:rPr lang="en-GB" sz="2400" dirty="0" err="1"/>
              <a:t>predefinite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Iniziamo</a:t>
            </a:r>
            <a:r>
              <a:rPr lang="en-GB" sz="2400" dirty="0"/>
              <a:t> a </a:t>
            </a:r>
            <a:r>
              <a:rPr lang="en-GB" sz="2400" dirty="0" err="1"/>
              <a:t>studiare</a:t>
            </a:r>
            <a:r>
              <a:rPr lang="en-GB" sz="2400" dirty="0"/>
              <a:t> </a:t>
            </a:r>
            <a:r>
              <a:rPr lang="en-GB" sz="2400" dirty="0" err="1"/>
              <a:t>l’interfaccia</a:t>
            </a:r>
            <a:r>
              <a:rPr lang="en-GB" sz="2400" dirty="0"/>
              <a:t> di base. </a:t>
            </a:r>
            <a:r>
              <a:rPr lang="en-GB" sz="2400" dirty="0" err="1"/>
              <a:t>Essa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suddivide</a:t>
            </a:r>
            <a:r>
              <a:rPr lang="en-GB" sz="2400" dirty="0"/>
              <a:t> in 4 </a:t>
            </a:r>
            <a:r>
              <a:rPr lang="en-GB" sz="2400" dirty="0" err="1"/>
              <a:t>parti</a:t>
            </a:r>
            <a:r>
              <a:rPr lang="en-GB" sz="2400" dirty="0"/>
              <a:t> </a:t>
            </a:r>
            <a:r>
              <a:rPr lang="en-GB" sz="2400" dirty="0" err="1"/>
              <a:t>principali</a:t>
            </a:r>
            <a:r>
              <a:rPr lang="en-GB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Viewport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Timeline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Pannello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informazioni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6"/>
                </a:solidFill>
              </a:rPr>
              <a:t>Pannello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laterale</a:t>
            </a:r>
            <a:endParaRPr lang="en-GB" sz="2400" dirty="0">
              <a:solidFill>
                <a:schemeClr val="accent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EDIT: </a:t>
            </a:r>
            <a:r>
              <a:rPr lang="en-GB" sz="2400" dirty="0" err="1"/>
              <a:t>c’è</a:t>
            </a:r>
            <a:r>
              <a:rPr lang="en-GB" sz="2400" dirty="0"/>
              <a:t> un piccolo </a:t>
            </a:r>
            <a:r>
              <a:rPr lang="en-GB" sz="2400" dirty="0" err="1"/>
              <a:t>errore</a:t>
            </a:r>
            <a:r>
              <a:rPr lang="en-GB" sz="2400" dirty="0"/>
              <a:t> </a:t>
            </a:r>
            <a:r>
              <a:rPr lang="en-GB" sz="2400" dirty="0" err="1"/>
              <a:t>nell’immagine</a:t>
            </a:r>
            <a:r>
              <a:rPr lang="en-GB" sz="2400" dirty="0"/>
              <a:t>, </a:t>
            </a:r>
            <a:r>
              <a:rPr lang="en-GB" sz="2400" dirty="0" err="1"/>
              <a:t>tra</a:t>
            </a:r>
            <a:r>
              <a:rPr lang="en-GB" sz="2400" dirty="0"/>
              <a:t> viewport e timeline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384488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Viewport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Il VIEWPORT è la parte central </a:t>
            </a:r>
            <a:r>
              <a:rPr lang="en-GB" sz="2400" dirty="0" err="1"/>
              <a:t>dell’interfaccia</a:t>
            </a:r>
            <a:r>
              <a:rPr lang="en-GB" sz="2400" dirty="0"/>
              <a:t>, </a:t>
            </a:r>
            <a:r>
              <a:rPr lang="en-GB" sz="2400" dirty="0" err="1"/>
              <a:t>ed</a:t>
            </a:r>
            <a:r>
              <a:rPr lang="en-GB" sz="2400" dirty="0"/>
              <a:t> è </a:t>
            </a:r>
            <a:r>
              <a:rPr lang="en-GB" sz="2400" dirty="0" err="1"/>
              <a:t>quella</a:t>
            </a:r>
            <a:r>
              <a:rPr lang="en-GB" sz="2400" dirty="0"/>
              <a:t> dove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vedere</a:t>
            </a:r>
            <a:r>
              <a:rPr lang="en-GB" sz="2400" dirty="0"/>
              <a:t> </a:t>
            </a:r>
            <a:r>
              <a:rPr lang="en-GB" sz="2400" dirty="0" err="1"/>
              <a:t>l’insieme</a:t>
            </a:r>
            <a:r>
              <a:rPr lang="en-GB" sz="2400" dirty="0"/>
              <a:t> di </a:t>
            </a:r>
            <a:r>
              <a:rPr lang="en-GB" sz="2400" dirty="0" err="1"/>
              <a:t>oggetti</a:t>
            </a:r>
            <a:r>
              <a:rPr lang="en-GB" sz="2400" dirty="0"/>
              <a:t> </a:t>
            </a:r>
            <a:r>
              <a:rPr lang="en-GB" sz="2400" dirty="0" err="1"/>
              <a:t>attualmente</a:t>
            </a:r>
            <a:r>
              <a:rPr lang="en-GB" sz="2400" dirty="0"/>
              <a:t> in </a:t>
            </a:r>
            <a:r>
              <a:rPr lang="en-GB" sz="2400" dirty="0" err="1"/>
              <a:t>scena</a:t>
            </a:r>
            <a:r>
              <a:rPr lang="en-GB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Ha un piccolo </a:t>
            </a:r>
            <a:r>
              <a:rPr lang="en-GB" sz="2400" dirty="0" err="1"/>
              <a:t>selettore</a:t>
            </a:r>
            <a:r>
              <a:rPr lang="en-GB" sz="2400" dirty="0"/>
              <a:t> in basso a </a:t>
            </a:r>
            <a:r>
              <a:rPr lang="en-GB" sz="2400" dirty="0" err="1"/>
              <a:t>sinistra</a:t>
            </a:r>
            <a:r>
              <a:rPr lang="en-GB" sz="2400" dirty="0"/>
              <a:t>, con </a:t>
            </a:r>
            <a:r>
              <a:rPr lang="en-GB" sz="2400" dirty="0" err="1"/>
              <a:t>l’orientazione</a:t>
            </a:r>
            <a:r>
              <a:rPr lang="en-GB" sz="2400" dirty="0"/>
              <a:t> </a:t>
            </a:r>
            <a:r>
              <a:rPr lang="en-GB" sz="2400" dirty="0" err="1"/>
              <a:t>degli</a:t>
            </a:r>
            <a:r>
              <a:rPr lang="en-GB" sz="2400" dirty="0"/>
              <a:t> </a:t>
            </a:r>
            <a:r>
              <a:rPr lang="en-GB" sz="2400" dirty="0" err="1"/>
              <a:t>assi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Nel</a:t>
            </a:r>
            <a:r>
              <a:rPr lang="en-GB" sz="2400" dirty="0"/>
              <a:t> </a:t>
            </a:r>
            <a:r>
              <a:rPr lang="en-GB" sz="2400" dirty="0" err="1"/>
              <a:t>pannello</a:t>
            </a:r>
            <a:r>
              <a:rPr lang="en-GB" sz="2400" dirty="0"/>
              <a:t> al </a:t>
            </a:r>
            <a:r>
              <a:rPr lang="en-GB" sz="2400" dirty="0" err="1"/>
              <a:t>centro</a:t>
            </a:r>
            <a:r>
              <a:rPr lang="en-GB" sz="2400" dirty="0"/>
              <a:t>, è </a:t>
            </a:r>
            <a:r>
              <a:rPr lang="en-GB" sz="2400" dirty="0" err="1"/>
              <a:t>possibile</a:t>
            </a:r>
            <a:r>
              <a:rPr lang="en-GB" sz="2400" dirty="0"/>
              <a:t> </a:t>
            </a:r>
            <a:r>
              <a:rPr lang="en-GB" sz="2400" dirty="0" err="1"/>
              <a:t>selezionare</a:t>
            </a:r>
            <a:r>
              <a:rPr lang="en-GB" sz="2400" dirty="0"/>
              <a:t> </a:t>
            </a:r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oggetti</a:t>
            </a:r>
            <a:r>
              <a:rPr lang="en-GB" sz="2400" dirty="0"/>
              <a:t> (</a:t>
            </a:r>
            <a:r>
              <a:rPr lang="en-GB" sz="2400" dirty="0" err="1"/>
              <a:t>tasto</a:t>
            </a:r>
            <a:r>
              <a:rPr lang="en-GB" sz="2400" dirty="0"/>
              <a:t> </a:t>
            </a:r>
            <a:r>
              <a:rPr lang="en-GB" sz="2400" dirty="0" err="1"/>
              <a:t>destro</a:t>
            </a:r>
            <a:r>
              <a:rPr lang="en-GB" sz="2400" dirty="0"/>
              <a:t>), </a:t>
            </a:r>
            <a:r>
              <a:rPr lang="en-GB" sz="2400" dirty="0" err="1"/>
              <a:t>muoverli</a:t>
            </a:r>
            <a:r>
              <a:rPr lang="en-GB" sz="2400" dirty="0"/>
              <a:t> (</a:t>
            </a:r>
            <a:r>
              <a:rPr lang="en-GB" sz="2400" dirty="0" err="1"/>
              <a:t>usando</a:t>
            </a:r>
            <a:r>
              <a:rPr lang="en-GB" sz="2400" dirty="0"/>
              <a:t> le </a:t>
            </a:r>
            <a:r>
              <a:rPr lang="en-GB" sz="2400" dirty="0" err="1"/>
              <a:t>frecce</a:t>
            </a:r>
            <a:r>
              <a:rPr lang="en-GB" sz="2400" dirty="0"/>
              <a:t>), </a:t>
            </a:r>
            <a:r>
              <a:rPr lang="en-GB" sz="2400" dirty="0" err="1"/>
              <a:t>aggiungerne</a:t>
            </a:r>
            <a:r>
              <a:rPr lang="en-GB" sz="2400" dirty="0"/>
              <a:t> di </a:t>
            </a:r>
            <a:r>
              <a:rPr lang="en-GB" sz="2400" dirty="0" err="1"/>
              <a:t>nuovi</a:t>
            </a:r>
            <a:r>
              <a:rPr lang="en-GB" sz="2400" dirty="0"/>
              <a:t> (Shift + A), e </a:t>
            </a:r>
            <a:r>
              <a:rPr lang="en-GB" sz="2400" dirty="0" err="1"/>
              <a:t>modificarli</a:t>
            </a:r>
            <a:r>
              <a:rPr lang="en-GB" sz="2400" dirty="0"/>
              <a:t> (se </a:t>
            </a:r>
            <a:r>
              <a:rPr lang="en-GB" sz="2400" dirty="0" err="1"/>
              <a:t>nella</a:t>
            </a:r>
            <a:r>
              <a:rPr lang="en-GB" sz="2400" dirty="0"/>
              <a:t> </a:t>
            </a:r>
            <a:r>
              <a:rPr lang="en-GB" sz="2400" dirty="0" err="1"/>
              <a:t>giusta</a:t>
            </a:r>
            <a:r>
              <a:rPr lang="en-GB" sz="2400" dirty="0"/>
              <a:t> </a:t>
            </a:r>
            <a:r>
              <a:rPr lang="en-GB" sz="2400" dirty="0" err="1"/>
              <a:t>modalità</a:t>
            </a:r>
            <a:r>
              <a:rPr lang="en-GB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 due </a:t>
            </a:r>
            <a:r>
              <a:rPr lang="en-GB" sz="2400" dirty="0" err="1"/>
              <a:t>pannelli</a:t>
            </a:r>
            <a:r>
              <a:rPr lang="en-GB" sz="2400" dirty="0"/>
              <a:t> </a:t>
            </a:r>
            <a:r>
              <a:rPr lang="en-GB" sz="2400" dirty="0" err="1"/>
              <a:t>ausiliari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possono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</a:t>
            </a:r>
            <a:r>
              <a:rPr lang="en-GB" sz="2400" dirty="0" err="1"/>
              <a:t>nascosti</a:t>
            </a:r>
            <a:r>
              <a:rPr lang="en-GB" sz="2400" dirty="0"/>
              <a:t>, </a:t>
            </a:r>
            <a:r>
              <a:rPr lang="en-GB" sz="2400" dirty="0" err="1"/>
              <a:t>uno</a:t>
            </a:r>
            <a:r>
              <a:rPr lang="en-GB" sz="2400" dirty="0"/>
              <a:t> a </a:t>
            </a:r>
            <a:r>
              <a:rPr lang="en-GB" sz="2400" dirty="0" err="1"/>
              <a:t>destra</a:t>
            </a:r>
            <a:r>
              <a:rPr lang="en-GB" sz="2400" dirty="0"/>
              <a:t> e </a:t>
            </a:r>
            <a:r>
              <a:rPr lang="en-GB" sz="2400" dirty="0" err="1"/>
              <a:t>uno</a:t>
            </a:r>
            <a:r>
              <a:rPr lang="en-GB" sz="2400" dirty="0"/>
              <a:t> a </a:t>
            </a:r>
            <a:r>
              <a:rPr lang="en-GB" sz="2400" dirty="0" err="1"/>
              <a:t>sinistra</a:t>
            </a:r>
            <a:r>
              <a:rPr lang="en-GB" sz="2400" dirty="0"/>
              <a:t> (</a:t>
            </a:r>
            <a:r>
              <a:rPr lang="en-GB" sz="2400" dirty="0" err="1"/>
              <a:t>coi</a:t>
            </a:r>
            <a:r>
              <a:rPr lang="en-GB" sz="2400" dirty="0"/>
              <a:t> </a:t>
            </a:r>
            <a:r>
              <a:rPr lang="en-GB" sz="2400" dirty="0" err="1"/>
              <a:t>tasti</a:t>
            </a:r>
            <a:r>
              <a:rPr lang="en-GB" sz="2400" dirty="0"/>
              <a:t> N e T). </a:t>
            </a:r>
            <a:r>
              <a:rPr lang="en-GB" sz="2400" dirty="0" err="1"/>
              <a:t>Entrambi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contestuali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modalità</a:t>
            </a:r>
            <a:r>
              <a:rPr lang="en-GB" sz="2400" dirty="0"/>
              <a:t> </a:t>
            </a:r>
            <a:r>
              <a:rPr lang="en-GB" sz="2400" dirty="0" err="1"/>
              <a:t>attualmente</a:t>
            </a:r>
            <a:r>
              <a:rPr lang="en-GB" sz="2400" dirty="0"/>
              <a:t> </a:t>
            </a:r>
            <a:r>
              <a:rPr lang="en-GB" sz="2400" dirty="0" err="1"/>
              <a:t>selezionata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Alla</a:t>
            </a:r>
            <a:r>
              <a:rPr lang="en-GB" sz="2400" dirty="0"/>
              <a:t> base, ha </a:t>
            </a:r>
            <a:r>
              <a:rPr lang="en-GB" sz="2400" dirty="0" err="1"/>
              <a:t>strumenti</a:t>
            </a:r>
            <a:r>
              <a:rPr lang="en-GB" sz="2400" dirty="0"/>
              <a:t> </a:t>
            </a:r>
            <a:r>
              <a:rPr lang="en-GB" sz="2400" dirty="0" err="1"/>
              <a:t>aggiuntivi</a:t>
            </a:r>
            <a:r>
              <a:rPr lang="en-GB" sz="2400" dirty="0"/>
              <a:t> per la </a:t>
            </a:r>
            <a:r>
              <a:rPr lang="en-GB" sz="2400" dirty="0" err="1"/>
              <a:t>selezione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267613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Viewport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 </a:t>
            </a:r>
            <a:r>
              <a:rPr lang="en-GB" sz="2400" dirty="0" err="1"/>
              <a:t>muoversi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viewport,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usa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combinazione</a:t>
            </a:r>
            <a:r>
              <a:rPr lang="en-GB" sz="2400" dirty="0"/>
              <a:t> di mouse e </a:t>
            </a:r>
            <a:r>
              <a:rPr lang="en-GB" sz="2400" dirty="0" err="1"/>
              <a:t>tastiera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 </a:t>
            </a:r>
            <a:r>
              <a:rPr lang="en-GB" sz="2400" dirty="0" err="1"/>
              <a:t>muoversi</a:t>
            </a:r>
            <a:r>
              <a:rPr lang="en-GB" sz="2400" dirty="0"/>
              <a:t> </a:t>
            </a:r>
            <a:r>
              <a:rPr lang="en-GB" sz="2400" dirty="0" err="1"/>
              <a:t>senza</a:t>
            </a:r>
            <a:r>
              <a:rPr lang="en-GB" sz="2400" dirty="0"/>
              <a:t> </a:t>
            </a:r>
            <a:r>
              <a:rPr lang="en-GB" sz="2400" dirty="0" err="1"/>
              <a:t>cambiare</a:t>
            </a:r>
            <a:r>
              <a:rPr lang="en-GB" sz="2400" dirty="0"/>
              <a:t> la </a:t>
            </a:r>
            <a:r>
              <a:rPr lang="en-GB" sz="2400" dirty="0" err="1"/>
              <a:t>direzione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telecamera</a:t>
            </a:r>
            <a:r>
              <a:rPr lang="en-GB" sz="2400" dirty="0"/>
              <a:t>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deve</a:t>
            </a:r>
            <a:r>
              <a:rPr lang="en-GB" sz="2400" dirty="0"/>
              <a:t> </a:t>
            </a:r>
            <a:r>
              <a:rPr lang="en-GB" sz="2400" dirty="0" err="1"/>
              <a:t>premere</a:t>
            </a:r>
            <a:r>
              <a:rPr lang="en-GB" sz="2400" dirty="0"/>
              <a:t> SHIFT+ROTELLA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 </a:t>
            </a:r>
            <a:r>
              <a:rPr lang="en-GB" sz="2400" dirty="0" err="1"/>
              <a:t>zoommare</a:t>
            </a:r>
            <a:r>
              <a:rPr lang="en-GB" sz="2400" dirty="0"/>
              <a:t>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deve</a:t>
            </a:r>
            <a:r>
              <a:rPr lang="en-GB" sz="2400" dirty="0"/>
              <a:t> </a:t>
            </a:r>
            <a:r>
              <a:rPr lang="en-GB" sz="2400" dirty="0" err="1"/>
              <a:t>usare</a:t>
            </a:r>
            <a:r>
              <a:rPr lang="en-GB" sz="2400" dirty="0"/>
              <a:t> la ROTELLA Avanti e </a:t>
            </a:r>
            <a:r>
              <a:rPr lang="en-GB" sz="2400" dirty="0" err="1"/>
              <a:t>indietro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 </a:t>
            </a:r>
            <a:r>
              <a:rPr lang="en-GB" sz="2400" dirty="0" err="1"/>
              <a:t>ruotare</a:t>
            </a:r>
            <a:r>
              <a:rPr lang="en-GB" sz="2400" dirty="0"/>
              <a:t> la </a:t>
            </a:r>
            <a:r>
              <a:rPr lang="en-GB" sz="2400" dirty="0" err="1"/>
              <a:t>telecamera</a:t>
            </a:r>
            <a:r>
              <a:rPr lang="en-GB" sz="2400" dirty="0"/>
              <a:t>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deve</a:t>
            </a:r>
            <a:r>
              <a:rPr lang="en-GB" sz="2400" dirty="0"/>
              <a:t> </a:t>
            </a:r>
            <a:r>
              <a:rPr lang="en-GB" sz="2400" dirty="0" err="1"/>
              <a:t>premere</a:t>
            </a:r>
            <a:r>
              <a:rPr lang="en-GB" sz="2400" dirty="0"/>
              <a:t> la ROTELLA e </a:t>
            </a:r>
            <a:r>
              <a:rPr lang="en-GB" sz="2400" dirty="0" err="1"/>
              <a:t>muovere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MOUSE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Ci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posizioni</a:t>
            </a:r>
            <a:r>
              <a:rPr lang="en-GB" sz="2400" dirty="0"/>
              <a:t> </a:t>
            </a:r>
            <a:r>
              <a:rPr lang="en-GB" sz="2400" dirty="0" err="1"/>
              <a:t>specifiche</a:t>
            </a:r>
            <a:r>
              <a:rPr lang="en-GB" sz="2400" dirty="0"/>
              <a:t> per la </a:t>
            </a:r>
            <a:r>
              <a:rPr lang="en-GB" sz="2400" dirty="0" err="1"/>
              <a:t>telecamera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possono</a:t>
            </a:r>
            <a:r>
              <a:rPr lang="en-GB" sz="2400" dirty="0"/>
              <a:t> </a:t>
            </a:r>
            <a:r>
              <a:rPr lang="en-GB" sz="2400" dirty="0" err="1"/>
              <a:t>raggiungere</a:t>
            </a:r>
            <a:r>
              <a:rPr lang="en-GB" sz="2400" dirty="0"/>
              <a:t> </a:t>
            </a:r>
            <a:r>
              <a:rPr lang="en-GB" sz="2400" dirty="0" err="1"/>
              <a:t>usando</a:t>
            </a:r>
            <a:r>
              <a:rPr lang="en-GB" sz="2400" dirty="0"/>
              <a:t> Il </a:t>
            </a:r>
            <a:r>
              <a:rPr lang="en-GB" sz="2400" dirty="0" err="1"/>
              <a:t>tastierino</a:t>
            </a:r>
            <a:r>
              <a:rPr lang="en-GB" sz="2400" dirty="0"/>
              <a:t> </a:t>
            </a:r>
            <a:r>
              <a:rPr lang="en-GB" sz="2400" dirty="0" err="1"/>
              <a:t>numerico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383633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Menù del </a:t>
            </a:r>
            <a:r>
              <a:rPr lang="it-IT" sz="2800" dirty="0" err="1"/>
              <a:t>viewport</a:t>
            </a:r>
            <a:r>
              <a:rPr lang="it-IT" sz="2800" dirty="0"/>
              <a:t> e selettore di modalità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Blender </a:t>
            </a:r>
            <a:r>
              <a:rPr lang="en-GB" sz="2400" dirty="0" err="1"/>
              <a:t>suddivide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proprio</a:t>
            </a:r>
            <a:r>
              <a:rPr lang="en-GB" sz="2400" dirty="0"/>
              <a:t> </a:t>
            </a:r>
            <a:r>
              <a:rPr lang="en-GB" sz="2400" dirty="0" err="1"/>
              <a:t>lavoro</a:t>
            </a:r>
            <a:r>
              <a:rPr lang="en-GB" sz="2400" dirty="0"/>
              <a:t> in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modalità</a:t>
            </a:r>
            <a:r>
              <a:rPr lang="en-GB" sz="2400" dirty="0"/>
              <a:t>, </a:t>
            </a:r>
            <a:r>
              <a:rPr lang="en-GB" sz="2400" dirty="0" err="1"/>
              <a:t>ognuna</a:t>
            </a:r>
            <a:r>
              <a:rPr lang="en-GB" sz="2400" dirty="0"/>
              <a:t> con </a:t>
            </a:r>
            <a:r>
              <a:rPr lang="en-GB" sz="2400" dirty="0" err="1"/>
              <a:t>uno</a:t>
            </a:r>
            <a:r>
              <a:rPr lang="en-GB" sz="2400" dirty="0"/>
              <a:t> </a:t>
            </a:r>
            <a:r>
              <a:rPr lang="en-GB" sz="2400" dirty="0" err="1"/>
              <a:t>scopo</a:t>
            </a:r>
            <a:r>
              <a:rPr lang="en-GB" sz="2400" dirty="0"/>
              <a:t> ben </a:t>
            </a:r>
            <a:r>
              <a:rPr lang="en-GB" sz="2400" dirty="0" err="1"/>
              <a:t>preciso</a:t>
            </a:r>
            <a:r>
              <a:rPr lang="en-GB" sz="2400" dirty="0"/>
              <a:t>. Le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importanti</a:t>
            </a:r>
            <a:r>
              <a:rPr lang="en-GB" sz="2400" dirty="0"/>
              <a:t> da </a:t>
            </a:r>
            <a:r>
              <a:rPr lang="en-GB" sz="2400" dirty="0" err="1"/>
              <a:t>conoscere</a:t>
            </a:r>
            <a:r>
              <a:rPr lang="en-GB" sz="2400" dirty="0"/>
              <a:t> per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momento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la Object mode e la Edit mode.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In Object mode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possono</a:t>
            </a:r>
            <a:r>
              <a:rPr lang="en-GB" sz="2400" dirty="0"/>
              <a:t> </a:t>
            </a:r>
            <a:r>
              <a:rPr lang="en-GB" sz="2400" dirty="0" err="1"/>
              <a:t>selezionare</a:t>
            </a:r>
            <a:r>
              <a:rPr lang="en-GB" sz="2400" dirty="0"/>
              <a:t> le </a:t>
            </a:r>
            <a:r>
              <a:rPr lang="en-GB" sz="2400" dirty="0" err="1"/>
              <a:t>proprietà</a:t>
            </a:r>
            <a:r>
              <a:rPr lang="en-GB" sz="2400" dirty="0"/>
              <a:t> </a:t>
            </a:r>
            <a:r>
              <a:rPr lang="en-GB" sz="2400" dirty="0" err="1"/>
              <a:t>tipiche</a:t>
            </a:r>
            <a:r>
              <a:rPr lang="en-GB" sz="2400" dirty="0"/>
              <a:t> </a:t>
            </a:r>
            <a:r>
              <a:rPr lang="en-GB" sz="2400" dirty="0" err="1"/>
              <a:t>dell’oggetto</a:t>
            </a:r>
            <a:r>
              <a:rPr lang="en-GB" sz="2400" dirty="0"/>
              <a:t>, in edit mode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modificare</a:t>
            </a:r>
            <a:r>
              <a:rPr lang="en-GB" sz="2400" dirty="0"/>
              <a:t> la mesh a </a:t>
            </a:r>
            <a:r>
              <a:rPr lang="en-GB" sz="2400" dirty="0" err="1"/>
              <a:t>piacimento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 </a:t>
            </a:r>
            <a:r>
              <a:rPr lang="en-GB" sz="2400" dirty="0" err="1"/>
              <a:t>altre</a:t>
            </a:r>
            <a:r>
              <a:rPr lang="en-GB" sz="2400" dirty="0"/>
              <a:t> </a:t>
            </a:r>
            <a:r>
              <a:rPr lang="en-GB" sz="2400" dirty="0" err="1"/>
              <a:t>funzionalità</a:t>
            </a:r>
            <a:r>
              <a:rPr lang="en-GB" sz="2400" dirty="0"/>
              <a:t> </a:t>
            </a:r>
            <a:r>
              <a:rPr lang="en-GB" sz="2400" dirty="0" err="1"/>
              <a:t>verranno</a:t>
            </a:r>
            <a:r>
              <a:rPr lang="en-GB" sz="2400" dirty="0"/>
              <a:t> </a:t>
            </a:r>
            <a:r>
              <a:rPr lang="en-GB" sz="2400" dirty="0" err="1"/>
              <a:t>spiegate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avanti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</a:t>
            </a:r>
            <a:r>
              <a:rPr lang="en-GB" sz="2400" dirty="0" err="1"/>
              <a:t>corso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41773"/>
              </p:ext>
            </p:extLst>
          </p:nvPr>
        </p:nvGraphicFramePr>
        <p:xfrm>
          <a:off x="159512" y="4027488"/>
          <a:ext cx="11631612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1631600" imgH="2247480" progId="Photoshop.Image.18">
                  <p:embed/>
                </p:oleObj>
              </mc:Choice>
              <mc:Fallback>
                <p:oleObj name="Image" r:id="rId4" imgW="11631600" imgH="22474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12" y="4027488"/>
                        <a:ext cx="11631612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84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Pannello informazioni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Dal </a:t>
            </a:r>
            <a:r>
              <a:rPr lang="en-GB" sz="2400" dirty="0" err="1"/>
              <a:t>pannello</a:t>
            </a:r>
            <a:r>
              <a:rPr lang="en-GB" sz="2400" dirty="0"/>
              <a:t> </a:t>
            </a:r>
            <a:r>
              <a:rPr lang="en-GB" sz="2400" dirty="0" err="1"/>
              <a:t>informazioni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accedere</a:t>
            </a:r>
            <a:r>
              <a:rPr lang="en-GB" sz="2400" dirty="0"/>
              <a:t> </a:t>
            </a:r>
            <a:r>
              <a:rPr lang="en-GB" sz="2400" dirty="0" err="1"/>
              <a:t>ai</a:t>
            </a:r>
            <a:r>
              <a:rPr lang="en-GB" sz="2400" dirty="0"/>
              <a:t> menu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settaggi</a:t>
            </a:r>
            <a:r>
              <a:rPr lang="en-GB" sz="2400" dirty="0"/>
              <a:t>, e a </a:t>
            </a:r>
            <a:r>
              <a:rPr lang="en-GB" sz="2400" dirty="0" err="1"/>
              <a:t>quello</a:t>
            </a:r>
            <a:r>
              <a:rPr lang="en-GB" sz="2400" dirty="0"/>
              <a:t> per </a:t>
            </a:r>
            <a:r>
              <a:rPr lang="en-GB" sz="2400" dirty="0" err="1"/>
              <a:t>salvare</a:t>
            </a:r>
            <a:r>
              <a:rPr lang="en-GB" sz="2400" dirty="0"/>
              <a:t>/</a:t>
            </a:r>
            <a:r>
              <a:rPr lang="en-GB" sz="2400" dirty="0" err="1"/>
              <a:t>caricare</a:t>
            </a:r>
            <a:r>
              <a:rPr lang="en-GB" sz="2400" dirty="0"/>
              <a:t> un </a:t>
            </a:r>
            <a:r>
              <a:rPr lang="en-GB" sz="2400" dirty="0" err="1"/>
              <a:t>progetto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 qui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anche</a:t>
            </a:r>
            <a:r>
              <a:rPr lang="en-GB" sz="2400" dirty="0"/>
              <a:t> </a:t>
            </a:r>
            <a:r>
              <a:rPr lang="en-GB" sz="2400" dirty="0" err="1"/>
              <a:t>scegliere</a:t>
            </a:r>
            <a:r>
              <a:rPr lang="en-GB" sz="2400" dirty="0"/>
              <a:t> un </a:t>
            </a:r>
            <a:r>
              <a:rPr lang="en-GB" sz="2400" dirty="0" err="1"/>
              <a:t>tipo</a:t>
            </a:r>
            <a:r>
              <a:rPr lang="en-GB" sz="2400" dirty="0"/>
              <a:t> di </a:t>
            </a:r>
            <a:r>
              <a:rPr lang="en-GB" sz="2400" dirty="0" err="1"/>
              <a:t>interfaccia</a:t>
            </a:r>
            <a:r>
              <a:rPr lang="en-GB" sz="2400" dirty="0"/>
              <a:t> </a:t>
            </a:r>
            <a:r>
              <a:rPr lang="en-GB" sz="2400" dirty="0" err="1"/>
              <a:t>diverso</a:t>
            </a:r>
            <a:r>
              <a:rPr lang="en-GB" sz="2400" dirty="0"/>
              <a:t> da </a:t>
            </a:r>
            <a:r>
              <a:rPr lang="en-GB" sz="2400" dirty="0" err="1"/>
              <a:t>quello</a:t>
            </a:r>
            <a:r>
              <a:rPr lang="en-GB" sz="2400" dirty="0"/>
              <a:t> di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Consente</a:t>
            </a:r>
            <a:r>
              <a:rPr lang="en-GB" sz="2400" dirty="0"/>
              <a:t> di </a:t>
            </a:r>
            <a:r>
              <a:rPr lang="en-GB" sz="2400" dirty="0" err="1"/>
              <a:t>cambiare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motore</a:t>
            </a:r>
            <a:r>
              <a:rPr lang="en-GB" sz="2400" dirty="0"/>
              <a:t> di rendering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Fornisce</a:t>
            </a:r>
            <a:r>
              <a:rPr lang="en-GB" sz="2400" dirty="0"/>
              <a:t> </a:t>
            </a:r>
            <a:r>
              <a:rPr lang="en-GB" sz="2400" dirty="0" err="1"/>
              <a:t>informazioni</a:t>
            </a:r>
            <a:r>
              <a:rPr lang="en-GB" sz="2400" dirty="0"/>
              <a:t> </a:t>
            </a:r>
            <a:r>
              <a:rPr lang="en-GB" sz="2400" dirty="0" err="1"/>
              <a:t>sullo</a:t>
            </a:r>
            <a:r>
              <a:rPr lang="en-GB" sz="2400" dirty="0"/>
              <a:t> </a:t>
            </a:r>
            <a:r>
              <a:rPr lang="en-GB" sz="2400" dirty="0" err="1"/>
              <a:t>stato</a:t>
            </a:r>
            <a:r>
              <a:rPr lang="en-GB" sz="2400" dirty="0"/>
              <a:t> </a:t>
            </a:r>
            <a:r>
              <a:rPr lang="en-GB" sz="2400" dirty="0" err="1"/>
              <a:t>attuale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scena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13136"/>
              </p:ext>
            </p:extLst>
          </p:nvPr>
        </p:nvGraphicFramePr>
        <p:xfrm>
          <a:off x="47625" y="6080125"/>
          <a:ext cx="121443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6190280" imgH="317160" progId="Photoshop.Image.18">
                  <p:embed/>
                </p:oleObj>
              </mc:Choice>
              <mc:Fallback>
                <p:oleObj name="Image" r:id="rId4" imgW="16190280" imgH="3171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5" y="6080125"/>
                        <a:ext cx="1214437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2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Pannello laterale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8790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Il </a:t>
            </a:r>
            <a:r>
              <a:rPr lang="en-GB" sz="2400" dirty="0" err="1"/>
              <a:t>pannello</a:t>
            </a:r>
            <a:r>
              <a:rPr lang="en-GB" sz="2400" dirty="0"/>
              <a:t> </a:t>
            </a:r>
            <a:r>
              <a:rPr lang="en-GB" sz="2400" dirty="0" err="1"/>
              <a:t>laterale</a:t>
            </a:r>
            <a:r>
              <a:rPr lang="en-GB" sz="2400" dirty="0"/>
              <a:t> è compost da due </a:t>
            </a:r>
            <a:r>
              <a:rPr lang="en-GB" sz="2400" dirty="0" err="1"/>
              <a:t>pannelli</a:t>
            </a:r>
            <a:r>
              <a:rPr lang="en-GB" sz="2400" dirty="0"/>
              <a:t> </a:t>
            </a:r>
            <a:r>
              <a:rPr lang="en-GB" sz="2400" dirty="0" err="1"/>
              <a:t>diversi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di </a:t>
            </a:r>
            <a:r>
              <a:rPr lang="en-GB" sz="2400" dirty="0" err="1"/>
              <a:t>loro</a:t>
            </a:r>
            <a:r>
              <a:rPr lang="en-GB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Scene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Pannello</a:t>
            </a:r>
            <a:r>
              <a:rPr lang="en-GB" sz="2400" dirty="0"/>
              <a:t> </a:t>
            </a:r>
            <a:r>
              <a:rPr lang="en-GB" sz="2400" dirty="0" err="1"/>
              <a:t>Proprietà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 scene manager </a:t>
            </a:r>
            <a:r>
              <a:rPr lang="en-GB" sz="2400" dirty="0" err="1"/>
              <a:t>mostra</a:t>
            </a:r>
            <a:r>
              <a:rPr lang="en-GB" sz="2400" dirty="0"/>
              <a:t> </a:t>
            </a:r>
            <a:r>
              <a:rPr lang="en-GB" sz="2400" dirty="0" err="1"/>
              <a:t>tutti</a:t>
            </a:r>
            <a:r>
              <a:rPr lang="en-GB" sz="2400" dirty="0"/>
              <a:t> </a:t>
            </a:r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oggetti</a:t>
            </a:r>
            <a:r>
              <a:rPr lang="en-GB" sz="2400" dirty="0"/>
              <a:t> in </a:t>
            </a:r>
            <a:r>
              <a:rPr lang="en-GB" sz="2400" dirty="0" err="1"/>
              <a:t>scena</a:t>
            </a:r>
            <a:r>
              <a:rPr lang="en-GB" sz="2400" dirty="0"/>
              <a:t>, e la </a:t>
            </a:r>
            <a:r>
              <a:rPr lang="en-GB" sz="2400" dirty="0" err="1"/>
              <a:t>loro</a:t>
            </a:r>
            <a:r>
              <a:rPr lang="en-GB" sz="2400" dirty="0"/>
              <a:t> </a:t>
            </a:r>
            <a:r>
              <a:rPr lang="en-GB" sz="2400" dirty="0" err="1"/>
              <a:t>gerarchia</a:t>
            </a:r>
            <a:r>
              <a:rPr lang="en-GB" sz="2400" dirty="0"/>
              <a:t> (</a:t>
            </a:r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cosa</a:t>
            </a:r>
            <a:r>
              <a:rPr lang="en-GB" sz="2400" dirty="0"/>
              <a:t> </a:t>
            </a:r>
            <a:r>
              <a:rPr lang="en-GB" sz="2400" dirty="0" err="1"/>
              <a:t>significa</a:t>
            </a:r>
            <a:r>
              <a:rPr lang="en-GB" sz="2400" dirty="0"/>
              <a:t> </a:t>
            </a:r>
            <a:r>
              <a:rPr lang="en-GB" sz="2400" dirty="0" err="1"/>
              <a:t>nella</a:t>
            </a:r>
            <a:r>
              <a:rPr lang="en-GB" sz="2400" dirty="0"/>
              <a:t> </a:t>
            </a:r>
            <a:r>
              <a:rPr lang="en-GB" sz="2400" dirty="0" err="1"/>
              <a:t>prossima</a:t>
            </a:r>
            <a:r>
              <a:rPr lang="en-GB" sz="2400" dirty="0"/>
              <a:t> </a:t>
            </a:r>
            <a:r>
              <a:rPr lang="en-GB" sz="2400" dirty="0" err="1"/>
              <a:t>lezione</a:t>
            </a:r>
            <a:r>
              <a:rPr lang="en-GB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Il </a:t>
            </a:r>
            <a:r>
              <a:rPr lang="en-GB" sz="2400" dirty="0" err="1"/>
              <a:t>pannello</a:t>
            </a:r>
            <a:r>
              <a:rPr lang="en-GB" sz="2400" dirty="0"/>
              <a:t> </a:t>
            </a:r>
            <a:r>
              <a:rPr lang="en-GB" sz="2400" dirty="0" err="1"/>
              <a:t>proprietà</a:t>
            </a:r>
            <a:r>
              <a:rPr lang="en-GB" sz="2400" dirty="0"/>
              <a:t> </a:t>
            </a:r>
            <a:r>
              <a:rPr lang="en-GB" sz="2400" dirty="0" err="1"/>
              <a:t>invece</a:t>
            </a:r>
            <a:r>
              <a:rPr lang="en-GB" sz="2400" dirty="0"/>
              <a:t> </a:t>
            </a:r>
            <a:r>
              <a:rPr lang="en-GB" sz="2400" dirty="0" err="1"/>
              <a:t>gestisce</a:t>
            </a:r>
            <a:r>
              <a:rPr lang="en-GB" sz="2400" dirty="0"/>
              <a:t> </a:t>
            </a:r>
            <a:r>
              <a:rPr lang="en-GB" sz="2400" dirty="0" err="1"/>
              <a:t>tutti</a:t>
            </a:r>
            <a:r>
              <a:rPr lang="en-GB" sz="2400" dirty="0"/>
              <a:t> I </a:t>
            </a:r>
            <a:r>
              <a:rPr lang="en-GB" sz="2400" dirty="0" err="1"/>
              <a:t>settaggi</a:t>
            </a:r>
            <a:r>
              <a:rPr lang="en-GB" sz="2400" dirty="0"/>
              <a:t> relative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scena</a:t>
            </a:r>
            <a:r>
              <a:rPr lang="en-GB" sz="2400" dirty="0"/>
              <a:t> in </a:t>
            </a:r>
            <a:r>
              <a:rPr lang="en-GB" sz="2400" dirty="0" err="1"/>
              <a:t>corso</a:t>
            </a:r>
            <a:r>
              <a:rPr lang="en-GB" sz="2400" dirty="0"/>
              <a:t>, o </a:t>
            </a:r>
            <a:r>
              <a:rPr lang="en-GB" sz="2400" dirty="0" err="1"/>
              <a:t>all’oggetto</a:t>
            </a:r>
            <a:r>
              <a:rPr lang="en-GB" sz="2400" dirty="0"/>
              <a:t> </a:t>
            </a:r>
            <a:r>
              <a:rPr lang="en-GB" sz="2400" dirty="0" err="1"/>
              <a:t>selezionato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 </a:t>
            </a:r>
            <a:r>
              <a:rPr lang="en-GB" sz="2400" dirty="0" err="1"/>
              <a:t>settaggi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moltissimi</a:t>
            </a:r>
            <a:r>
              <a:rPr lang="en-GB" sz="2400" dirty="0"/>
              <a:t>, e li </a:t>
            </a:r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lezione</a:t>
            </a:r>
            <a:r>
              <a:rPr lang="en-GB" sz="2400" dirty="0"/>
              <a:t> per </a:t>
            </a:r>
            <a:r>
              <a:rPr lang="en-GB" sz="2400" dirty="0" err="1"/>
              <a:t>lezione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59038"/>
              </p:ext>
            </p:extLst>
          </p:nvPr>
        </p:nvGraphicFramePr>
        <p:xfrm>
          <a:off x="9674225" y="980688"/>
          <a:ext cx="19367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4914000" imgH="13752360" progId="Photoshop.Image.18">
                  <p:embed/>
                </p:oleObj>
              </mc:Choice>
              <mc:Fallback>
                <p:oleObj name="Image" r:id="rId4" imgW="4914000" imgH="137523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74225" y="980688"/>
                        <a:ext cx="19367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82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Timeline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 timeline </a:t>
            </a:r>
            <a:r>
              <a:rPr lang="en-GB" sz="2400" dirty="0" err="1"/>
              <a:t>viene</a:t>
            </a:r>
            <a:r>
              <a:rPr lang="en-GB" sz="2400" dirty="0"/>
              <a:t> </a:t>
            </a:r>
            <a:r>
              <a:rPr lang="en-GB" sz="2400" dirty="0" err="1"/>
              <a:t>utilizzata</a:t>
            </a:r>
            <a:r>
              <a:rPr lang="en-GB" sz="2400" dirty="0"/>
              <a:t> da </a:t>
            </a:r>
            <a:r>
              <a:rPr lang="en-GB" sz="2400" dirty="0" err="1"/>
              <a:t>qualunque</a:t>
            </a:r>
            <a:r>
              <a:rPr lang="en-GB" sz="2400" dirty="0"/>
              <a:t> </a:t>
            </a:r>
            <a:r>
              <a:rPr lang="en-GB" sz="2400" dirty="0" err="1"/>
              <a:t>strumento</a:t>
            </a:r>
            <a:r>
              <a:rPr lang="en-GB" sz="2400" dirty="0"/>
              <a:t> </a:t>
            </a:r>
            <a:r>
              <a:rPr lang="en-GB" sz="2400" dirty="0" err="1"/>
              <a:t>richieda</a:t>
            </a:r>
            <a:r>
              <a:rPr lang="en-GB" sz="2400" dirty="0"/>
              <a:t> un </a:t>
            </a:r>
            <a:r>
              <a:rPr lang="en-GB" sz="2400" dirty="0" err="1"/>
              <a:t>calcolo</a:t>
            </a:r>
            <a:r>
              <a:rPr lang="en-GB" sz="2400" dirty="0"/>
              <a:t> o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azione</a:t>
            </a:r>
            <a:r>
              <a:rPr lang="en-GB" sz="2400" dirty="0"/>
              <a:t> </a:t>
            </a:r>
            <a:r>
              <a:rPr lang="en-GB" sz="2400" dirty="0" err="1"/>
              <a:t>legata</a:t>
            </a:r>
            <a:r>
              <a:rPr lang="en-GB" sz="2400" dirty="0"/>
              <a:t> al TEMPO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L’utilizzo</a:t>
            </a:r>
            <a:r>
              <a:rPr lang="en-GB" sz="2400" dirty="0"/>
              <a:t> </a:t>
            </a:r>
            <a:r>
              <a:rPr lang="en-GB" sz="2400" dirty="0" err="1"/>
              <a:t>principale</a:t>
            </a:r>
            <a:r>
              <a:rPr lang="en-GB" sz="2400" dirty="0"/>
              <a:t> è </a:t>
            </a:r>
            <a:r>
              <a:rPr lang="en-GB" sz="2400" dirty="0" err="1"/>
              <a:t>nelle</a:t>
            </a:r>
            <a:r>
              <a:rPr lang="en-GB" sz="2400" dirty="0"/>
              <a:t> </a:t>
            </a:r>
            <a:r>
              <a:rPr lang="en-GB" sz="2400" dirty="0" err="1"/>
              <a:t>animazioni</a:t>
            </a:r>
            <a:r>
              <a:rPr lang="en-GB" sz="2400" dirty="0"/>
              <a:t> </a:t>
            </a:r>
            <a:r>
              <a:rPr lang="en-GB" sz="2400" dirty="0" err="1"/>
              <a:t>degli</a:t>
            </a:r>
            <a:r>
              <a:rPr lang="en-GB" sz="2400" dirty="0"/>
              <a:t> </a:t>
            </a:r>
            <a:r>
              <a:rPr lang="en-GB" sz="2400" dirty="0" err="1"/>
              <a:t>oggetti</a:t>
            </a:r>
            <a:r>
              <a:rPr lang="en-GB" sz="2400" dirty="0"/>
              <a:t> in </a:t>
            </a:r>
            <a:r>
              <a:rPr lang="en-GB" sz="2400" dirty="0" err="1"/>
              <a:t>scena</a:t>
            </a:r>
            <a:r>
              <a:rPr lang="en-GB" sz="2400" dirty="0"/>
              <a:t>, ma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utilizza</a:t>
            </a:r>
            <a:r>
              <a:rPr lang="en-GB" sz="2400" dirty="0"/>
              <a:t> </a:t>
            </a:r>
            <a:r>
              <a:rPr lang="en-GB" sz="2400" dirty="0" err="1"/>
              <a:t>anche</a:t>
            </a:r>
            <a:r>
              <a:rPr lang="en-GB" sz="2400" dirty="0"/>
              <a:t> </a:t>
            </a:r>
            <a:r>
              <a:rPr lang="en-GB" sz="2400" dirty="0" err="1"/>
              <a:t>nella</a:t>
            </a:r>
            <a:r>
              <a:rPr lang="en-GB" sz="2400" dirty="0"/>
              <a:t> </a:t>
            </a:r>
            <a:r>
              <a:rPr lang="en-GB" sz="2400" dirty="0" err="1"/>
              <a:t>gestione</a:t>
            </a:r>
            <a:r>
              <a:rPr lang="en-GB" sz="2400" dirty="0"/>
              <a:t> di </a:t>
            </a:r>
            <a:r>
              <a:rPr lang="en-GB" sz="2400" dirty="0" err="1"/>
              <a:t>eventi</a:t>
            </a:r>
            <a:r>
              <a:rPr lang="en-GB" sz="2400" dirty="0"/>
              <a:t> con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fisica</a:t>
            </a:r>
            <a:r>
              <a:rPr lang="en-GB" sz="2400" dirty="0"/>
              <a:t>, </a:t>
            </a:r>
            <a:r>
              <a:rPr lang="en-GB" sz="2400" dirty="0" err="1"/>
              <a:t>nella</a:t>
            </a:r>
            <a:r>
              <a:rPr lang="en-GB" sz="2400" dirty="0"/>
              <a:t> </a:t>
            </a:r>
            <a:r>
              <a:rPr lang="en-GB" sz="2400" dirty="0" err="1"/>
              <a:t>simulazione</a:t>
            </a:r>
            <a:r>
              <a:rPr lang="en-GB" sz="2400" dirty="0"/>
              <a:t> di </a:t>
            </a:r>
            <a:r>
              <a:rPr lang="en-GB" sz="2400" dirty="0" err="1"/>
              <a:t>fluidi</a:t>
            </a:r>
            <a:r>
              <a:rPr lang="en-GB" sz="2400" dirty="0"/>
              <a:t>, del </a:t>
            </a:r>
            <a:r>
              <a:rPr lang="en-GB" sz="2400" dirty="0" err="1"/>
              <a:t>vento</a:t>
            </a:r>
            <a:r>
              <a:rPr lang="en-GB" sz="2400" dirty="0"/>
              <a:t>, del </a:t>
            </a:r>
            <a:r>
              <a:rPr lang="en-GB" sz="2400" dirty="0" err="1"/>
              <a:t>fumo</a:t>
            </a:r>
            <a:r>
              <a:rPr lang="en-GB" sz="2400" dirty="0"/>
              <a:t>, o in </a:t>
            </a:r>
            <a:r>
              <a:rPr lang="en-GB" sz="2400" dirty="0" err="1"/>
              <a:t>generale</a:t>
            </a:r>
            <a:r>
              <a:rPr lang="en-GB" sz="2400" dirty="0"/>
              <a:t> di </a:t>
            </a:r>
            <a:r>
              <a:rPr lang="en-GB" sz="2400" dirty="0" err="1"/>
              <a:t>qualsiasi</a:t>
            </a:r>
            <a:r>
              <a:rPr lang="en-GB" sz="2400" dirty="0"/>
              <a:t> </a:t>
            </a:r>
            <a:r>
              <a:rPr lang="en-GB" sz="2400" dirty="0" err="1"/>
              <a:t>effetto</a:t>
            </a:r>
            <a:r>
              <a:rPr lang="en-GB" sz="2400" dirty="0"/>
              <a:t> </a:t>
            </a:r>
            <a:r>
              <a:rPr lang="en-GB" sz="2400" dirty="0" err="1"/>
              <a:t>particellare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molto</a:t>
            </a:r>
            <a:r>
              <a:rPr lang="en-GB" sz="2400" dirty="0"/>
              <a:t> in </a:t>
            </a:r>
            <a:r>
              <a:rPr lang="en-GB" sz="2400" dirty="0" err="1"/>
              <a:t>dettaglio</a:t>
            </a:r>
            <a:r>
              <a:rPr lang="en-GB" sz="2400" dirty="0"/>
              <a:t> </a:t>
            </a:r>
            <a:r>
              <a:rPr lang="en-GB" sz="2400" dirty="0" err="1"/>
              <a:t>questo</a:t>
            </a:r>
            <a:r>
              <a:rPr lang="en-GB" sz="2400" dirty="0"/>
              <a:t> </a:t>
            </a:r>
            <a:r>
              <a:rPr lang="en-GB" sz="2400" dirty="0" err="1"/>
              <a:t>strumento</a:t>
            </a:r>
            <a:r>
              <a:rPr lang="en-GB" sz="2400" dirty="0"/>
              <a:t> </a:t>
            </a:r>
            <a:r>
              <a:rPr lang="en-GB" sz="2400" dirty="0" err="1"/>
              <a:t>nella</a:t>
            </a:r>
            <a:r>
              <a:rPr lang="en-GB" sz="2400" dirty="0"/>
              <a:t> </a:t>
            </a:r>
            <a:r>
              <a:rPr lang="en-GB" sz="2400" dirty="0" err="1"/>
              <a:t>lezione</a:t>
            </a:r>
            <a:r>
              <a:rPr lang="en-GB" sz="2400" dirty="0"/>
              <a:t> </a:t>
            </a:r>
            <a:r>
              <a:rPr lang="en-GB" sz="2400" dirty="0" err="1"/>
              <a:t>dedicata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65948"/>
              </p:ext>
            </p:extLst>
          </p:nvPr>
        </p:nvGraphicFramePr>
        <p:xfrm>
          <a:off x="297616" y="5581650"/>
          <a:ext cx="11557834" cy="81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9390320" imgH="1371240" progId="Photoshop.Image.18">
                  <p:embed/>
                </p:oleObj>
              </mc:Choice>
              <mc:Fallback>
                <p:oleObj name="Image" r:id="rId4" imgW="19390320" imgH="1371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616" y="5581650"/>
                        <a:ext cx="11557834" cy="81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3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Parte 1: </a:t>
            </a:r>
            <a:r>
              <a:rPr lang="en-GB" sz="5400" b="1" cap="small" dirty="0" err="1"/>
              <a:t>Introduzione</a:t>
            </a:r>
            <a:endParaRPr lang="en-US" sz="5400" b="1" cap="small" dirty="0"/>
          </a:p>
        </p:txBody>
      </p:sp>
    </p:spTree>
    <p:extLst>
      <p:ext uri="{BB962C8B-B14F-4D97-AF65-F5344CB8AC3E}">
        <p14:creationId xmlns:p14="http://schemas.microsoft.com/office/powerpoint/2010/main" val="68211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Parte 3: Modelling</a:t>
            </a:r>
            <a:endParaRPr lang="en-US" sz="5400" b="1" cap="small" dirty="0"/>
          </a:p>
        </p:txBody>
      </p:sp>
    </p:spTree>
    <p:extLst>
      <p:ext uri="{BB962C8B-B14F-4D97-AF65-F5344CB8AC3E}">
        <p14:creationId xmlns:p14="http://schemas.microsoft.com/office/powerpoint/2010/main" val="10795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Object mode vs </a:t>
            </a:r>
            <a:r>
              <a:rPr lang="it-IT" sz="2800" dirty="0" err="1"/>
              <a:t>Edit</a:t>
            </a:r>
            <a:r>
              <a:rPr lang="it-IT" sz="2800" dirty="0"/>
              <a:t> Mode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Come </a:t>
            </a:r>
            <a:r>
              <a:rPr lang="en-GB" sz="2400" dirty="0" err="1"/>
              <a:t>abbiamo</a:t>
            </a:r>
            <a:r>
              <a:rPr lang="en-GB" sz="2400" dirty="0"/>
              <a:t> </a:t>
            </a:r>
            <a:r>
              <a:rPr lang="en-GB" sz="2400" dirty="0" err="1"/>
              <a:t>visto</a:t>
            </a:r>
            <a:r>
              <a:rPr lang="en-GB" sz="2400" dirty="0"/>
              <a:t>, per </a:t>
            </a:r>
            <a:r>
              <a:rPr lang="en-GB" sz="2400" dirty="0" err="1"/>
              <a:t>modificare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mesh </a:t>
            </a:r>
            <a:r>
              <a:rPr lang="en-GB" sz="2400" dirty="0" err="1"/>
              <a:t>bisogna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in edit mode. Per </a:t>
            </a:r>
            <a:r>
              <a:rPr lang="en-GB" sz="2400" dirty="0" err="1"/>
              <a:t>entrare</a:t>
            </a:r>
            <a:r>
              <a:rPr lang="en-GB" sz="2400" dirty="0"/>
              <a:t> in edit mode, </a:t>
            </a:r>
            <a:r>
              <a:rPr lang="en-GB" sz="2400" dirty="0" err="1"/>
              <a:t>premere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tasto</a:t>
            </a:r>
            <a:r>
              <a:rPr lang="en-GB" sz="2400" dirty="0"/>
              <a:t> TAB o </a:t>
            </a:r>
            <a:r>
              <a:rPr lang="en-GB" sz="2400" dirty="0" err="1"/>
              <a:t>usare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selettore</a:t>
            </a:r>
            <a:r>
              <a:rPr lang="en-GB" sz="2400" dirty="0"/>
              <a:t> in basso </a:t>
            </a:r>
            <a:r>
              <a:rPr lang="en-GB" sz="2400" dirty="0" err="1"/>
              <a:t>nel</a:t>
            </a:r>
            <a:r>
              <a:rPr lang="en-GB" sz="2400" dirty="0"/>
              <a:t> viewport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 </a:t>
            </a:r>
            <a:r>
              <a:rPr lang="en-GB" sz="2400" dirty="0" err="1"/>
              <a:t>scoprire</a:t>
            </a:r>
            <a:r>
              <a:rPr lang="en-GB" sz="2400" dirty="0"/>
              <a:t> se </a:t>
            </a:r>
            <a:r>
              <a:rPr lang="en-GB" sz="2400" dirty="0" err="1"/>
              <a:t>siete</a:t>
            </a:r>
            <a:r>
              <a:rPr lang="en-GB" sz="2400" dirty="0"/>
              <a:t> in edit mode o in object mode, </a:t>
            </a:r>
            <a:r>
              <a:rPr lang="en-GB" sz="2400" dirty="0" err="1"/>
              <a:t>dovete</a:t>
            </a:r>
            <a:r>
              <a:rPr lang="en-GB" sz="2400" dirty="0"/>
              <a:t> </a:t>
            </a:r>
            <a:r>
              <a:rPr lang="en-GB" sz="2400" dirty="0" err="1"/>
              <a:t>guardare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base del viewport. </a:t>
            </a:r>
            <a:r>
              <a:rPr lang="en-GB" sz="2400" dirty="0" err="1"/>
              <a:t>L’impatto</a:t>
            </a:r>
            <a:r>
              <a:rPr lang="en-GB" sz="2400" dirty="0"/>
              <a:t> </a:t>
            </a:r>
            <a:r>
              <a:rPr lang="en-GB" sz="2400" dirty="0" err="1"/>
              <a:t>visivo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le due </a:t>
            </a:r>
            <a:r>
              <a:rPr lang="en-GB" sz="2400" dirty="0" err="1"/>
              <a:t>modalità</a:t>
            </a:r>
            <a:r>
              <a:rPr lang="en-GB" sz="2400" dirty="0"/>
              <a:t>, è </a:t>
            </a:r>
            <a:r>
              <a:rPr lang="en-GB" sz="2400" dirty="0" err="1"/>
              <a:t>differente</a:t>
            </a:r>
            <a:r>
              <a:rPr lang="en-GB" sz="2400" dirty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24184"/>
              </p:ext>
            </p:extLst>
          </p:nvPr>
        </p:nvGraphicFramePr>
        <p:xfrm>
          <a:off x="2856479" y="3667125"/>
          <a:ext cx="2620351" cy="260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1847600" imgH="11771280" progId="Photoshop.Image.18">
                  <p:embed/>
                </p:oleObj>
              </mc:Choice>
              <mc:Fallback>
                <p:oleObj name="Image" r:id="rId4" imgW="11847600" imgH="1177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6479" y="3667125"/>
                        <a:ext cx="2620351" cy="2603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316761"/>
              </p:ext>
            </p:extLst>
          </p:nvPr>
        </p:nvGraphicFramePr>
        <p:xfrm>
          <a:off x="6271463" y="3667125"/>
          <a:ext cx="2620351" cy="260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1847600" imgH="11771280" progId="Photoshop.Image.18">
                  <p:embed/>
                </p:oleObj>
              </mc:Choice>
              <mc:Fallback>
                <p:oleObj name="Image" r:id="rId6" imgW="11847600" imgH="1177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1463" y="3667125"/>
                        <a:ext cx="2620351" cy="2603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2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Edit</a:t>
            </a:r>
            <a:r>
              <a:rPr lang="it-IT" sz="2800" dirty="0"/>
              <a:t> Mode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volta</a:t>
            </a:r>
            <a:r>
              <a:rPr lang="en-GB" sz="2400" dirty="0"/>
              <a:t> in Edit Mode,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potranno</a:t>
            </a:r>
            <a:r>
              <a:rPr lang="en-GB" sz="2400" dirty="0"/>
              <a:t> </a:t>
            </a:r>
            <a:r>
              <a:rPr lang="en-GB" sz="2400" dirty="0" err="1"/>
              <a:t>finalmente</a:t>
            </a:r>
            <a:r>
              <a:rPr lang="en-GB" sz="2400" dirty="0"/>
              <a:t> </a:t>
            </a:r>
            <a:r>
              <a:rPr lang="en-GB" sz="2400" dirty="0" err="1"/>
              <a:t>modificare</a:t>
            </a:r>
            <a:r>
              <a:rPr lang="en-GB" sz="2400" dirty="0"/>
              <a:t> </a:t>
            </a:r>
            <a:r>
              <a:rPr lang="en-GB" sz="2400" dirty="0" err="1"/>
              <a:t>vertici</a:t>
            </a:r>
            <a:r>
              <a:rPr lang="en-GB" sz="2400" dirty="0"/>
              <a:t>, </a:t>
            </a:r>
            <a:r>
              <a:rPr lang="en-GB" sz="2400" dirty="0" err="1"/>
              <a:t>linee</a:t>
            </a:r>
            <a:r>
              <a:rPr lang="en-GB" sz="2400" dirty="0"/>
              <a:t> e </a:t>
            </a:r>
            <a:r>
              <a:rPr lang="en-GB" sz="2400" dirty="0" err="1"/>
              <a:t>facce</a:t>
            </a:r>
            <a:r>
              <a:rPr lang="en-GB" sz="2400" dirty="0"/>
              <a:t>. Per </a:t>
            </a:r>
            <a:r>
              <a:rPr lang="en-GB" sz="2400" dirty="0" err="1"/>
              <a:t>selezionare</a:t>
            </a:r>
            <a:r>
              <a:rPr lang="en-GB" sz="2400" dirty="0"/>
              <a:t> un </a:t>
            </a:r>
            <a:r>
              <a:rPr lang="en-GB" sz="2400" dirty="0" err="1"/>
              <a:t>qualsiasi</a:t>
            </a:r>
            <a:r>
              <a:rPr lang="en-GB" sz="2400" dirty="0"/>
              <a:t> </a:t>
            </a:r>
            <a:r>
              <a:rPr lang="en-GB" sz="2400" dirty="0" err="1"/>
              <a:t>elemento</a:t>
            </a:r>
            <a:r>
              <a:rPr lang="en-GB" sz="2400" dirty="0"/>
              <a:t>, fare click col </a:t>
            </a:r>
            <a:r>
              <a:rPr lang="en-GB" sz="2400" dirty="0" err="1"/>
              <a:t>tasto</a:t>
            </a:r>
            <a:r>
              <a:rPr lang="en-GB" sz="2400" dirty="0"/>
              <a:t> </a:t>
            </a:r>
            <a:r>
              <a:rPr lang="en-GB" sz="2400" dirty="0" err="1"/>
              <a:t>destro</a:t>
            </a:r>
            <a:r>
              <a:rPr lang="en-GB" sz="2400" dirty="0"/>
              <a:t> del mouse </a:t>
            </a:r>
            <a:r>
              <a:rPr lang="en-GB" sz="2400" dirty="0" err="1"/>
              <a:t>su</a:t>
            </a:r>
            <a:r>
              <a:rPr lang="en-GB" sz="2400" dirty="0"/>
              <a:t> di </a:t>
            </a:r>
            <a:r>
              <a:rPr lang="en-GB" sz="2400" dirty="0" err="1"/>
              <a:t>esso</a:t>
            </a:r>
            <a:r>
              <a:rPr lang="en-GB" sz="2400" dirty="0"/>
              <a:t>. Per </a:t>
            </a:r>
            <a:r>
              <a:rPr lang="en-GB" sz="2400" dirty="0" err="1"/>
              <a:t>spostarlo</a:t>
            </a:r>
            <a:r>
              <a:rPr lang="en-GB" sz="2400" dirty="0"/>
              <a:t>, </a:t>
            </a:r>
            <a:r>
              <a:rPr lang="en-GB" sz="2400" dirty="0" err="1"/>
              <a:t>premere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tasto</a:t>
            </a:r>
            <a:r>
              <a:rPr lang="en-GB" sz="2400" dirty="0"/>
              <a:t> G e </a:t>
            </a:r>
            <a:r>
              <a:rPr lang="en-GB" sz="2400" dirty="0" err="1"/>
              <a:t>muovere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mouse.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E’ </a:t>
            </a:r>
            <a:r>
              <a:rPr lang="en-GB" sz="2400" dirty="0" err="1"/>
              <a:t>possibile</a:t>
            </a:r>
            <a:r>
              <a:rPr lang="en-GB" sz="2400" dirty="0"/>
              <a:t> </a:t>
            </a:r>
            <a:r>
              <a:rPr lang="en-GB" sz="2400" dirty="0" err="1"/>
              <a:t>selezionare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elementi</a:t>
            </a:r>
            <a:r>
              <a:rPr lang="en-GB" sz="2400" dirty="0"/>
              <a:t> </a:t>
            </a:r>
            <a:r>
              <a:rPr lang="en-GB" sz="2400" dirty="0" err="1"/>
              <a:t>dello</a:t>
            </a:r>
            <a:r>
              <a:rPr lang="en-GB" sz="2400" dirty="0"/>
              <a:t> </a:t>
            </a:r>
            <a:r>
              <a:rPr lang="en-GB" sz="2400" dirty="0" err="1"/>
              <a:t>stesso</a:t>
            </a:r>
            <a:r>
              <a:rPr lang="en-GB" sz="2400" dirty="0"/>
              <a:t> </a:t>
            </a:r>
            <a:r>
              <a:rPr lang="en-GB" sz="2400" dirty="0" err="1"/>
              <a:t>tipo</a:t>
            </a:r>
            <a:r>
              <a:rPr lang="en-GB" sz="2400" dirty="0"/>
              <a:t>, </a:t>
            </a:r>
            <a:r>
              <a:rPr lang="en-GB" sz="2400" dirty="0" err="1"/>
              <a:t>tenendo</a:t>
            </a:r>
            <a:r>
              <a:rPr lang="en-GB" sz="2400" dirty="0"/>
              <a:t> </a:t>
            </a:r>
            <a:r>
              <a:rPr lang="en-GB" sz="2400" dirty="0" err="1"/>
              <a:t>premuto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tasto</a:t>
            </a:r>
            <a:r>
              <a:rPr lang="en-GB" sz="2400" dirty="0"/>
              <a:t> SHIFT e </a:t>
            </a:r>
            <a:r>
              <a:rPr lang="en-GB" sz="2400" dirty="0" err="1"/>
              <a:t>cliccando</a:t>
            </a:r>
            <a:r>
              <a:rPr lang="en-GB" sz="2400" dirty="0"/>
              <a:t> col </a:t>
            </a:r>
            <a:r>
              <a:rPr lang="en-GB" sz="2400" dirty="0" err="1"/>
              <a:t>tasto</a:t>
            </a:r>
            <a:r>
              <a:rPr lang="en-GB" sz="2400" dirty="0"/>
              <a:t> </a:t>
            </a:r>
            <a:r>
              <a:rPr lang="en-GB" sz="2400" dirty="0" err="1"/>
              <a:t>destro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E’ </a:t>
            </a:r>
            <a:r>
              <a:rPr lang="en-GB" sz="2400" dirty="0" err="1"/>
              <a:t>possibile</a:t>
            </a:r>
            <a:r>
              <a:rPr lang="en-GB" sz="2400" dirty="0"/>
              <a:t> </a:t>
            </a:r>
            <a:r>
              <a:rPr lang="en-GB" sz="2400" dirty="0" err="1"/>
              <a:t>scalare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selezioni</a:t>
            </a:r>
            <a:r>
              <a:rPr lang="en-GB" sz="2400" dirty="0"/>
              <a:t> verso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centro</a:t>
            </a:r>
            <a:r>
              <a:rPr lang="en-GB" sz="2400" dirty="0"/>
              <a:t> </a:t>
            </a:r>
            <a:r>
              <a:rPr lang="en-GB" sz="2400" dirty="0" err="1"/>
              <a:t>premendo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tasto</a:t>
            </a:r>
            <a:r>
              <a:rPr lang="en-GB" sz="2400" dirty="0"/>
              <a:t> S e </a:t>
            </a:r>
            <a:r>
              <a:rPr lang="en-GB" sz="2400" dirty="0" err="1"/>
              <a:t>muovendo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mouse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 </a:t>
            </a:r>
            <a:r>
              <a:rPr lang="en-GB" sz="2400" dirty="0" err="1"/>
              <a:t>ruotare</a:t>
            </a:r>
            <a:r>
              <a:rPr lang="en-GB" sz="2400" dirty="0"/>
              <a:t> un </a:t>
            </a:r>
            <a:r>
              <a:rPr lang="en-GB" sz="2400" dirty="0" err="1"/>
              <a:t>oggetto</a:t>
            </a:r>
            <a:r>
              <a:rPr lang="en-GB" sz="2400" dirty="0"/>
              <a:t>, </a:t>
            </a:r>
            <a:r>
              <a:rPr lang="en-GB" sz="2400" dirty="0" err="1"/>
              <a:t>premere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tasto</a:t>
            </a:r>
            <a:r>
              <a:rPr lang="en-GB" sz="2400" dirty="0"/>
              <a:t>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 </a:t>
            </a:r>
            <a:r>
              <a:rPr lang="en-GB" sz="2400" dirty="0" err="1"/>
              <a:t>movimenti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spesso</a:t>
            </a:r>
            <a:r>
              <a:rPr lang="en-GB" sz="2400" dirty="0"/>
              <a:t> relative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telecamera</a:t>
            </a:r>
            <a:r>
              <a:rPr lang="en-GB" sz="2400" dirty="0"/>
              <a:t>, </a:t>
            </a:r>
            <a:r>
              <a:rPr lang="en-GB" sz="2400" dirty="0" err="1"/>
              <a:t>muovetela</a:t>
            </a:r>
            <a:r>
              <a:rPr lang="en-GB" sz="2400" dirty="0"/>
              <a:t> </a:t>
            </a:r>
            <a:r>
              <a:rPr lang="en-GB" sz="2400" dirty="0" err="1"/>
              <a:t>spesso</a:t>
            </a:r>
            <a:r>
              <a:rPr lang="en-GB" sz="2400" dirty="0"/>
              <a:t> e </a:t>
            </a:r>
            <a:r>
              <a:rPr lang="en-GB" sz="2400" dirty="0" err="1"/>
              <a:t>verificate</a:t>
            </a:r>
            <a:r>
              <a:rPr lang="en-GB" sz="2400"/>
              <a:t>!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257688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Aggiungere vertici ad una </a:t>
            </a:r>
            <a:r>
              <a:rPr lang="it-IT" sz="2800" dirty="0" err="1"/>
              <a:t>mesh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Esistono</a:t>
            </a:r>
            <a:r>
              <a:rPr lang="en-GB" sz="2400" dirty="0"/>
              <a:t> </a:t>
            </a:r>
            <a:r>
              <a:rPr lang="en-GB" sz="2400" dirty="0" err="1"/>
              <a:t>molte</a:t>
            </a:r>
            <a:r>
              <a:rPr lang="en-GB" sz="2400" dirty="0"/>
              <a:t> </a:t>
            </a:r>
            <a:r>
              <a:rPr lang="en-GB" sz="2400" dirty="0" err="1"/>
              <a:t>maniere</a:t>
            </a:r>
            <a:r>
              <a:rPr lang="en-GB" sz="2400" dirty="0"/>
              <a:t> per </a:t>
            </a:r>
            <a:r>
              <a:rPr lang="en-GB" sz="2400" dirty="0" err="1"/>
              <a:t>aggiungere</a:t>
            </a:r>
            <a:r>
              <a:rPr lang="en-GB" sz="2400" dirty="0"/>
              <a:t> </a:t>
            </a:r>
            <a:r>
              <a:rPr lang="en-GB" sz="2400" dirty="0" err="1"/>
              <a:t>vertici</a:t>
            </a:r>
            <a:r>
              <a:rPr lang="en-GB" sz="2400" dirty="0"/>
              <a:t> ad </a:t>
            </a:r>
            <a:r>
              <a:rPr lang="en-GB" sz="2400" dirty="0" err="1"/>
              <a:t>una</a:t>
            </a:r>
            <a:r>
              <a:rPr lang="en-GB" sz="2400" dirty="0"/>
              <a:t> mesh. </a:t>
            </a:r>
            <a:r>
              <a:rPr lang="en-GB" sz="2400" dirty="0" err="1"/>
              <a:t>Vediamo</a:t>
            </a:r>
            <a:r>
              <a:rPr lang="en-GB" sz="2400" dirty="0"/>
              <a:t> </a:t>
            </a:r>
            <a:r>
              <a:rPr lang="en-GB" sz="2400" dirty="0" err="1"/>
              <a:t>alcune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comuni</a:t>
            </a:r>
            <a:r>
              <a:rPr lang="en-GB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Intrusione</a:t>
            </a:r>
            <a:r>
              <a:rPr lang="en-GB" sz="2400" dirty="0"/>
              <a:t> (</a:t>
            </a:r>
            <a:r>
              <a:rPr lang="en-GB" sz="2400" dirty="0" err="1"/>
              <a:t>tasto</a:t>
            </a:r>
            <a:r>
              <a:rPr lang="en-GB" sz="2400" dirty="0"/>
              <a:t> I): da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faccia</a:t>
            </a:r>
            <a:r>
              <a:rPr lang="en-GB" sz="2400" dirty="0"/>
              <a:t>, </a:t>
            </a:r>
            <a:r>
              <a:rPr lang="en-GB" sz="2400" dirty="0" err="1"/>
              <a:t>crea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sezione</a:t>
            </a:r>
            <a:r>
              <a:rPr lang="en-GB" sz="2400" dirty="0"/>
              <a:t> </a:t>
            </a:r>
            <a:r>
              <a:rPr lang="en-GB" sz="2400" dirty="0" err="1"/>
              <a:t>interna</a:t>
            </a:r>
            <a:r>
              <a:rPr lang="en-GB" sz="2400" dirty="0"/>
              <a:t> con la </a:t>
            </a:r>
            <a:r>
              <a:rPr lang="en-GB" sz="2400" dirty="0" err="1"/>
              <a:t>stessa</a:t>
            </a:r>
            <a:r>
              <a:rPr lang="en-GB" sz="2400" dirty="0"/>
              <a:t> </a:t>
            </a:r>
            <a:r>
              <a:rPr lang="en-GB" sz="2400" dirty="0" err="1"/>
              <a:t>geometria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Estrusione</a:t>
            </a:r>
            <a:r>
              <a:rPr lang="en-GB" sz="2400" dirty="0"/>
              <a:t> (</a:t>
            </a:r>
            <a:r>
              <a:rPr lang="en-GB" sz="2400" dirty="0" err="1"/>
              <a:t>tasto</a:t>
            </a:r>
            <a:r>
              <a:rPr lang="en-GB" sz="2400" dirty="0"/>
              <a:t> E): “</a:t>
            </a:r>
            <a:r>
              <a:rPr lang="en-GB" sz="2400" dirty="0" err="1"/>
              <a:t>allunga</a:t>
            </a:r>
            <a:r>
              <a:rPr lang="en-GB" sz="2400" dirty="0"/>
              <a:t>” la </a:t>
            </a:r>
            <a:r>
              <a:rPr lang="en-GB" sz="2400" dirty="0" err="1"/>
              <a:t>faccia</a:t>
            </a:r>
            <a:r>
              <a:rPr lang="en-GB" sz="2400" dirty="0"/>
              <a:t> </a:t>
            </a:r>
            <a:r>
              <a:rPr lang="en-GB" sz="2400" dirty="0" err="1"/>
              <a:t>selezionata</a:t>
            </a:r>
            <a:r>
              <a:rPr lang="en-GB" sz="2400" dirty="0"/>
              <a:t> e la </a:t>
            </a:r>
            <a:r>
              <a:rPr lang="en-GB" sz="2400" dirty="0" err="1"/>
              <a:t>fa</a:t>
            </a:r>
            <a:r>
              <a:rPr lang="en-GB" sz="2400" dirty="0"/>
              <a:t> </a:t>
            </a:r>
            <a:r>
              <a:rPr lang="en-GB" sz="2400" dirty="0" err="1"/>
              <a:t>andare</a:t>
            </a:r>
            <a:r>
              <a:rPr lang="en-GB" sz="2400" dirty="0"/>
              <a:t> Avanti, </a:t>
            </a:r>
            <a:r>
              <a:rPr lang="en-GB" sz="2400" dirty="0" err="1"/>
              <a:t>creando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facce</a:t>
            </a:r>
            <a:r>
              <a:rPr lang="en-GB" sz="2400" dirty="0"/>
              <a:t> </a:t>
            </a:r>
            <a:r>
              <a:rPr lang="en-GB" sz="2400" dirty="0" err="1"/>
              <a:t>intermedie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collegano</a:t>
            </a:r>
            <a:r>
              <a:rPr lang="en-GB" sz="2400" dirty="0"/>
              <a:t> la </a:t>
            </a:r>
            <a:r>
              <a:rPr lang="en-GB" sz="2400" dirty="0" err="1"/>
              <a:t>nuova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posizione</a:t>
            </a:r>
            <a:r>
              <a:rPr lang="en-GB" sz="2400" dirty="0"/>
              <a:t> </a:t>
            </a:r>
            <a:r>
              <a:rPr lang="en-GB" sz="2400" dirty="0" err="1"/>
              <a:t>originale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vertici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Suddivisione</a:t>
            </a:r>
            <a:r>
              <a:rPr lang="en-GB" sz="2400" dirty="0"/>
              <a:t> (</a:t>
            </a:r>
            <a:r>
              <a:rPr lang="en-GB" sz="2400" dirty="0" err="1"/>
              <a:t>tasto</a:t>
            </a:r>
            <a:r>
              <a:rPr lang="en-GB" sz="2400" dirty="0"/>
              <a:t> W – subdivide) </a:t>
            </a:r>
            <a:r>
              <a:rPr lang="en-GB" sz="2400" dirty="0" err="1"/>
              <a:t>suddivide</a:t>
            </a:r>
            <a:r>
              <a:rPr lang="en-GB" sz="2400" dirty="0"/>
              <a:t> la </a:t>
            </a:r>
            <a:r>
              <a:rPr lang="en-GB" sz="2400" dirty="0" err="1"/>
              <a:t>faccia</a:t>
            </a:r>
            <a:r>
              <a:rPr lang="en-GB" sz="2400" dirty="0"/>
              <a:t> </a:t>
            </a:r>
            <a:r>
              <a:rPr lang="en-GB" sz="2400" dirty="0" err="1"/>
              <a:t>selezionata</a:t>
            </a:r>
            <a:r>
              <a:rPr lang="en-GB" sz="2400" dirty="0"/>
              <a:t> con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tagli</a:t>
            </a:r>
            <a:r>
              <a:rPr lang="en-GB" sz="2400" dirty="0"/>
              <a:t>, </a:t>
            </a:r>
            <a:r>
              <a:rPr lang="en-GB" sz="2400" dirty="0" err="1"/>
              <a:t>aggiungendo</a:t>
            </a:r>
            <a:r>
              <a:rPr lang="en-GB" sz="2400" dirty="0"/>
              <a:t> un </a:t>
            </a:r>
            <a:r>
              <a:rPr lang="en-GB" sz="2400" dirty="0" err="1"/>
              <a:t>nuovo</a:t>
            </a:r>
            <a:r>
              <a:rPr lang="en-GB" sz="2400" dirty="0"/>
              <a:t> </a:t>
            </a:r>
            <a:r>
              <a:rPr lang="en-GB" sz="2400" dirty="0" err="1"/>
              <a:t>vertice</a:t>
            </a:r>
            <a:r>
              <a:rPr lang="en-GB" sz="2400" dirty="0"/>
              <a:t> al </a:t>
            </a:r>
            <a:r>
              <a:rPr lang="en-GB" sz="2400" dirty="0" err="1"/>
              <a:t>centro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3095502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Aggiungere vertici ad una </a:t>
            </a:r>
            <a:r>
              <a:rPr lang="it-IT" sz="2800" dirty="0" err="1"/>
              <a:t>mesh</a:t>
            </a:r>
            <a:r>
              <a:rPr lang="it-IT" sz="2800" dirty="0"/>
              <a:t> (2)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Duplicare la selezione (SHIFT + D): crea una copia di ciò che è attualmente selezionato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Edge </a:t>
            </a:r>
            <a:r>
              <a:rPr lang="en-GB" sz="2400" dirty="0"/>
              <a:t>loops (CTRL + R): </a:t>
            </a:r>
            <a:r>
              <a:rPr lang="en-GB" sz="2400" dirty="0" err="1"/>
              <a:t>pur</a:t>
            </a:r>
            <a:r>
              <a:rPr lang="en-GB" sz="2400" dirty="0"/>
              <a:t> </a:t>
            </a:r>
            <a:r>
              <a:rPr lang="en-GB" sz="2400" dirty="0" err="1"/>
              <a:t>essendo</a:t>
            </a:r>
            <a:r>
              <a:rPr lang="en-GB" sz="2400" dirty="0"/>
              <a:t> </a:t>
            </a:r>
            <a:r>
              <a:rPr lang="en-GB" sz="2400" dirty="0" err="1"/>
              <a:t>uno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metodi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comuni</a:t>
            </a:r>
            <a:r>
              <a:rPr lang="en-GB" sz="2400" dirty="0"/>
              <a:t>, è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complicato</a:t>
            </a:r>
            <a:r>
              <a:rPr lang="en-GB" sz="2400" dirty="0"/>
              <a:t> dal </a:t>
            </a:r>
            <a:r>
              <a:rPr lang="en-GB" sz="2400" dirty="0" err="1"/>
              <a:t>punto</a:t>
            </a:r>
            <a:r>
              <a:rPr lang="en-GB" sz="2400" dirty="0"/>
              <a:t> di vista </a:t>
            </a:r>
            <a:r>
              <a:rPr lang="en-GB" sz="2400" err="1"/>
              <a:t>teorico</a:t>
            </a:r>
            <a:r>
              <a:rPr lang="en-GB" sz="2400"/>
              <a:t>. Un edg eloop è una </a:t>
            </a:r>
            <a:r>
              <a:rPr lang="it-IT" sz="2400"/>
              <a:t>sequenza di lati consecutivi in una Mesh formata da quadrilateri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/>
              <a:t>E' anche possibile selezionare un edge loop premendo ALT + Tasto destro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618" y="4041648"/>
            <a:ext cx="2303420" cy="2216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463" y="4372142"/>
            <a:ext cx="3080512" cy="1555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400" y="4011393"/>
            <a:ext cx="2303420" cy="22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9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Task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Passiamo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pratica</a:t>
            </a:r>
            <a:r>
              <a:rPr lang="en-GB" sz="2400" dirty="0"/>
              <a:t>. </a:t>
            </a:r>
            <a:r>
              <a:rPr lang="en-GB" sz="2400" dirty="0" err="1"/>
              <a:t>Proviamo</a:t>
            </a:r>
            <a:r>
              <a:rPr lang="en-GB" sz="2400" dirty="0"/>
              <a:t> ad </a:t>
            </a:r>
            <a:r>
              <a:rPr lang="en-GB" sz="2400" dirty="0" err="1"/>
              <a:t>eseguire</a:t>
            </a:r>
            <a:r>
              <a:rPr lang="en-GB" sz="2400" dirty="0"/>
              <a:t> I </a:t>
            </a:r>
            <a:r>
              <a:rPr lang="en-GB" sz="2400" dirty="0" err="1"/>
              <a:t>seguenti</a:t>
            </a:r>
            <a:r>
              <a:rPr lang="en-GB" sz="2400" dirty="0"/>
              <a:t>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	1) </a:t>
            </a:r>
            <a:r>
              <a:rPr lang="en-GB" sz="2400" dirty="0" err="1"/>
              <a:t>Trasformate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cubo</a:t>
            </a:r>
            <a:r>
              <a:rPr lang="en-GB" sz="2400" dirty="0"/>
              <a:t> </a:t>
            </a:r>
            <a:r>
              <a:rPr lang="en-GB" sz="2400" dirty="0" err="1"/>
              <a:t>iniziale</a:t>
            </a:r>
            <a:r>
              <a:rPr lang="en-GB" sz="2400" dirty="0"/>
              <a:t> in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barchetta</a:t>
            </a:r>
            <a:r>
              <a:rPr lang="en-GB" sz="2400" dirty="0"/>
              <a:t> </a:t>
            </a:r>
            <a:r>
              <a:rPr lang="en-GB" sz="2400" dirty="0" err="1"/>
              <a:t>stilizzata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	2) </a:t>
            </a:r>
            <a:r>
              <a:rPr lang="en-GB" sz="2400" dirty="0" err="1"/>
              <a:t>Modellate</a:t>
            </a:r>
            <a:r>
              <a:rPr lang="en-GB" sz="2400" dirty="0"/>
              <a:t> un </a:t>
            </a:r>
            <a:r>
              <a:rPr lang="en-GB" sz="2400" dirty="0" err="1"/>
              <a:t>bicchiere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	3) </a:t>
            </a:r>
            <a:r>
              <a:rPr lang="en-GB" sz="2400" dirty="0" err="1"/>
              <a:t>Modellate</a:t>
            </a:r>
            <a:r>
              <a:rPr lang="en-GB" sz="2400" dirty="0"/>
              <a:t> un </a:t>
            </a:r>
            <a:r>
              <a:rPr lang="en-GB" sz="2400" dirty="0" err="1"/>
              <a:t>candelabro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 serve </a:t>
            </a:r>
            <a:r>
              <a:rPr lang="en-GB" sz="2400" dirty="0" err="1"/>
              <a:t>aiuto</a:t>
            </a:r>
            <a:r>
              <a:rPr lang="en-GB" sz="2400" dirty="0"/>
              <a:t>, </a:t>
            </a:r>
            <a:r>
              <a:rPr lang="en-GB" sz="2400" dirty="0" err="1"/>
              <a:t>chiedete</a:t>
            </a:r>
            <a:r>
              <a:rPr lang="en-GB" sz="2400" dirty="0"/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1725656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Link Utili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Scaricare Blender: https://www.blender.org/download/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Forum ufficiale: https://www.blender.org/community/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Forum di artisti Blender: https://blenderartists.org/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Canale YouTube dove trovare mille tutorial: https://www.youtube.com/user/AndrewPPrice</a:t>
            </a:r>
            <a:br>
              <a:rPr lang="en-GB" sz="2400"/>
            </a:b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Per usare questi link, è FONDAMENTALE avere almeno le basi d'inglese!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254226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Cosa è </a:t>
            </a:r>
            <a:r>
              <a:rPr lang="it-IT" sz="2800" dirty="0" err="1"/>
              <a:t>Blender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Blender è un software </a:t>
            </a:r>
            <a:r>
              <a:rPr lang="en-GB" sz="2400" dirty="0" err="1"/>
              <a:t>gratuito</a:t>
            </a:r>
            <a:r>
              <a:rPr lang="en-GB" sz="2400" dirty="0"/>
              <a:t> </a:t>
            </a:r>
            <a:r>
              <a:rPr lang="en-GB" sz="2400" dirty="0" err="1"/>
              <a:t>ed</a:t>
            </a:r>
            <a:r>
              <a:rPr lang="en-GB" sz="2400" dirty="0"/>
              <a:t> open-source per la </a:t>
            </a:r>
            <a:r>
              <a:rPr lang="en-GB" sz="2400" dirty="0" err="1"/>
              <a:t>grafica</a:t>
            </a:r>
            <a:r>
              <a:rPr lang="en-GB" sz="2400" dirty="0"/>
              <a:t> 3D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 </a:t>
            </a:r>
            <a:r>
              <a:rPr lang="en-GB" sz="2400" dirty="0" err="1"/>
              <a:t>usa</a:t>
            </a:r>
            <a:r>
              <a:rPr lang="en-GB" sz="2400" dirty="0"/>
              <a:t> per: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Modellare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Scolpire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Animare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Texturizzare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Creare</a:t>
            </a:r>
            <a:r>
              <a:rPr lang="en-GB" sz="2400" dirty="0"/>
              <a:t> VFX e video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E </a:t>
            </a:r>
            <a:r>
              <a:rPr lang="en-GB" sz="2400" dirty="0" err="1"/>
              <a:t>tanto</a:t>
            </a:r>
            <a:r>
              <a:rPr lang="en-GB" sz="2400" dirty="0"/>
              <a:t> </a:t>
            </a:r>
            <a:r>
              <a:rPr lang="en-GB" sz="2400" dirty="0" err="1"/>
              <a:t>altro</a:t>
            </a:r>
            <a:r>
              <a:rPr lang="en-GB" sz="2400" dirty="0"/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E’ </a:t>
            </a:r>
            <a:r>
              <a:rPr lang="en-GB" sz="2400" dirty="0" err="1"/>
              <a:t>totalmente</a:t>
            </a:r>
            <a:r>
              <a:rPr lang="en-GB" sz="2400" dirty="0"/>
              <a:t> </a:t>
            </a:r>
            <a:r>
              <a:rPr lang="en-GB" sz="2400" dirty="0" err="1"/>
              <a:t>gratuito</a:t>
            </a:r>
            <a:r>
              <a:rPr lang="en-GB" sz="2400" dirty="0"/>
              <a:t>, non ha royalties,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usare</a:t>
            </a:r>
            <a:r>
              <a:rPr lang="en-GB" sz="2400" dirty="0"/>
              <a:t> per </a:t>
            </a:r>
            <a:r>
              <a:rPr lang="en-GB" sz="2400" dirty="0" err="1"/>
              <a:t>fini</a:t>
            </a:r>
            <a:r>
              <a:rPr lang="en-GB" sz="2400" dirty="0"/>
              <a:t> </a:t>
            </a:r>
            <a:r>
              <a:rPr lang="en-GB" sz="2400" dirty="0" err="1"/>
              <a:t>commerciali</a:t>
            </a:r>
            <a:r>
              <a:rPr lang="en-GB" sz="2400" dirty="0"/>
              <a:t>, ha un </a:t>
            </a:r>
            <a:r>
              <a:rPr lang="en-GB" sz="2400" dirty="0" err="1"/>
              <a:t>supporte</a:t>
            </a:r>
            <a:r>
              <a:rPr lang="en-GB" sz="2400" dirty="0"/>
              <a:t> ENORME </a:t>
            </a:r>
            <a:r>
              <a:rPr lang="en-GB" sz="2400" dirty="0" err="1"/>
              <a:t>dalla</a:t>
            </a:r>
            <a:r>
              <a:rPr lang="en-GB" sz="2400" dirty="0"/>
              <a:t> community, e ci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decine</a:t>
            </a:r>
            <a:r>
              <a:rPr lang="en-GB" sz="2400" dirty="0"/>
              <a:t> di </a:t>
            </a:r>
            <a:r>
              <a:rPr lang="en-GB" sz="2400" dirty="0" err="1"/>
              <a:t>migliaia</a:t>
            </a:r>
            <a:r>
              <a:rPr lang="en-GB" sz="2400" dirty="0"/>
              <a:t> di tutorials </a:t>
            </a:r>
            <a:r>
              <a:rPr lang="en-GB" sz="2400" dirty="0" err="1"/>
              <a:t>su</a:t>
            </a:r>
            <a:r>
              <a:rPr lang="en-GB" sz="2400" dirty="0"/>
              <a:t> come </a:t>
            </a:r>
            <a:r>
              <a:rPr lang="en-GB" sz="2400" dirty="0" err="1"/>
              <a:t>utilizzarlo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399649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Cosa è </a:t>
            </a:r>
            <a:r>
              <a:rPr lang="it-IT" sz="2800" dirty="0" err="1"/>
              <a:t>Blender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 </a:t>
            </a:r>
            <a:r>
              <a:rPr lang="en-GB" sz="2400" dirty="0" err="1"/>
              <a:t>avuto</a:t>
            </a:r>
            <a:r>
              <a:rPr lang="en-GB" sz="2400" dirty="0"/>
              <a:t> </a:t>
            </a:r>
            <a:r>
              <a:rPr lang="en-GB" sz="2400" dirty="0" err="1"/>
              <a:t>uno</a:t>
            </a:r>
            <a:r>
              <a:rPr lang="en-GB" sz="2400" dirty="0"/>
              <a:t> </a:t>
            </a:r>
            <a:r>
              <a:rPr lang="en-GB" sz="2400" dirty="0" err="1"/>
              <a:t>sviluppo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lento </a:t>
            </a:r>
            <a:r>
              <a:rPr lang="en-GB" sz="2400" dirty="0" err="1"/>
              <a:t>rispetto</a:t>
            </a:r>
            <a:r>
              <a:rPr lang="en-GB" sz="2400" dirty="0"/>
              <a:t> a </a:t>
            </a:r>
            <a:r>
              <a:rPr lang="en-GB" sz="2400" dirty="0" err="1"/>
              <a:t>quello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prodotti</a:t>
            </a:r>
            <a:r>
              <a:rPr lang="en-GB" sz="2400" dirty="0"/>
              <a:t> </a:t>
            </a:r>
            <a:r>
              <a:rPr lang="en-GB" sz="2400" dirty="0" err="1"/>
              <a:t>commerciali</a:t>
            </a:r>
            <a:r>
              <a:rPr lang="en-GB" sz="2400" dirty="0"/>
              <a:t>, e a </a:t>
            </a:r>
            <a:r>
              <a:rPr lang="en-GB" sz="2400" dirty="0" err="1"/>
              <a:t>causa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sua</a:t>
            </a:r>
            <a:r>
              <a:rPr lang="en-GB" sz="2400" dirty="0"/>
              <a:t> </a:t>
            </a:r>
            <a:r>
              <a:rPr lang="en-GB" sz="2400" dirty="0" err="1"/>
              <a:t>interfaccia</a:t>
            </a:r>
            <a:r>
              <a:rPr lang="en-GB" sz="2400" dirty="0"/>
              <a:t> non </a:t>
            </a:r>
            <a:r>
              <a:rPr lang="en-GB" sz="2400" dirty="0" err="1"/>
              <a:t>sempre</a:t>
            </a:r>
            <a:r>
              <a:rPr lang="en-GB" sz="2400" dirty="0"/>
              <a:t> </a:t>
            </a:r>
            <a:r>
              <a:rPr lang="en-GB" sz="2400" dirty="0" err="1"/>
              <a:t>ritenuta</a:t>
            </a:r>
            <a:r>
              <a:rPr lang="en-GB" sz="2400" dirty="0"/>
              <a:t> </a:t>
            </a:r>
            <a:r>
              <a:rPr lang="en-GB" sz="2400" dirty="0" err="1"/>
              <a:t>intuitiva</a:t>
            </a:r>
            <a:r>
              <a:rPr lang="en-GB" sz="2400" dirty="0"/>
              <a:t>, è </a:t>
            </a:r>
            <a:r>
              <a:rPr lang="en-GB" sz="2400" dirty="0" err="1"/>
              <a:t>stato</a:t>
            </a:r>
            <a:r>
              <a:rPr lang="en-GB" sz="2400" dirty="0"/>
              <a:t> </a:t>
            </a:r>
            <a:r>
              <a:rPr lang="en-GB" sz="2400" dirty="0" err="1"/>
              <a:t>spesso</a:t>
            </a:r>
            <a:r>
              <a:rPr lang="en-GB" sz="2400" dirty="0"/>
              <a:t> </a:t>
            </a:r>
            <a:r>
              <a:rPr lang="en-GB" sz="2400" dirty="0" err="1"/>
              <a:t>considerato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spanna</a:t>
            </a:r>
            <a:r>
              <a:rPr lang="en-GB" sz="2400" dirty="0"/>
              <a:t> sotto I </a:t>
            </a:r>
            <a:r>
              <a:rPr lang="en-GB" sz="2400" dirty="0" err="1"/>
              <a:t>prodotti</a:t>
            </a:r>
            <a:r>
              <a:rPr lang="en-GB" sz="2400" dirty="0"/>
              <a:t> </a:t>
            </a:r>
            <a:r>
              <a:rPr lang="en-GB" sz="2400" dirty="0" err="1"/>
              <a:t>commerciali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Questa </a:t>
            </a:r>
            <a:r>
              <a:rPr lang="en-GB" sz="2400" dirty="0" err="1"/>
              <a:t>tenenza</a:t>
            </a:r>
            <a:r>
              <a:rPr lang="en-GB" sz="2400" dirty="0"/>
              <a:t> </a:t>
            </a:r>
            <a:r>
              <a:rPr lang="en-GB" sz="2400" dirty="0" err="1"/>
              <a:t>sta</a:t>
            </a:r>
            <a:r>
              <a:rPr lang="en-GB" sz="2400" dirty="0"/>
              <a:t> </a:t>
            </a:r>
            <a:r>
              <a:rPr lang="en-GB" sz="2400" dirty="0" err="1"/>
              <a:t>pian</a:t>
            </a:r>
            <a:r>
              <a:rPr lang="en-GB" sz="2400" dirty="0"/>
              <a:t> piano </a:t>
            </a:r>
            <a:r>
              <a:rPr lang="en-GB" sz="2400" dirty="0" err="1"/>
              <a:t>sparendo</a:t>
            </a:r>
            <a:r>
              <a:rPr lang="en-GB" sz="2400" dirty="0"/>
              <a:t>, </a:t>
            </a:r>
            <a:r>
              <a:rPr lang="en-GB" sz="2400" dirty="0" err="1"/>
              <a:t>visto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è </a:t>
            </a:r>
            <a:r>
              <a:rPr lang="en-GB" sz="2400" dirty="0" err="1"/>
              <a:t>stato</a:t>
            </a:r>
            <a:r>
              <a:rPr lang="en-GB" sz="2400" dirty="0"/>
              <a:t> </a:t>
            </a:r>
            <a:r>
              <a:rPr lang="en-GB" sz="2400" dirty="0" err="1"/>
              <a:t>utilizzato</a:t>
            </a:r>
            <a:r>
              <a:rPr lang="en-GB" sz="2400" dirty="0"/>
              <a:t> </a:t>
            </a:r>
            <a:r>
              <a:rPr lang="en-GB" sz="2400" dirty="0" err="1"/>
              <a:t>recentemente</a:t>
            </a:r>
            <a:r>
              <a:rPr lang="en-GB" sz="2400" dirty="0"/>
              <a:t> </a:t>
            </a:r>
            <a:r>
              <a:rPr lang="en-GB" sz="2400" dirty="0" err="1"/>
              <a:t>anche</a:t>
            </a:r>
            <a:r>
              <a:rPr lang="en-GB" sz="2400" dirty="0"/>
              <a:t> per la </a:t>
            </a:r>
            <a:r>
              <a:rPr lang="en-GB" sz="2400" dirty="0" err="1"/>
              <a:t>creazione</a:t>
            </a:r>
            <a:r>
              <a:rPr lang="en-GB" sz="2400" dirty="0"/>
              <a:t> di </a:t>
            </a:r>
            <a:r>
              <a:rPr lang="en-GB" sz="2400" dirty="0" err="1"/>
              <a:t>numerosi</a:t>
            </a:r>
            <a:r>
              <a:rPr lang="en-GB" sz="2400" dirty="0"/>
              <a:t> spot </a:t>
            </a:r>
            <a:r>
              <a:rPr lang="en-GB" sz="2400" dirty="0" err="1"/>
              <a:t>commerciali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</a:t>
            </a:r>
            <a:r>
              <a:rPr lang="en-GB" sz="2400" dirty="0" err="1"/>
              <a:t>utilizzato</a:t>
            </a:r>
            <a:r>
              <a:rPr lang="en-GB" sz="2400" dirty="0"/>
              <a:t> per la </a:t>
            </a:r>
            <a:r>
              <a:rPr lang="en-GB" sz="2400" dirty="0" err="1"/>
              <a:t>creazione</a:t>
            </a:r>
            <a:r>
              <a:rPr lang="en-GB" sz="2400" dirty="0"/>
              <a:t> di </a:t>
            </a:r>
            <a:r>
              <a:rPr lang="en-GB" sz="2400" dirty="0" err="1"/>
              <a:t>qualsiasi</a:t>
            </a:r>
            <a:r>
              <a:rPr lang="en-GB" sz="2400" dirty="0"/>
              <a:t> </a:t>
            </a:r>
            <a:r>
              <a:rPr lang="en-GB" sz="2400" dirty="0" err="1"/>
              <a:t>tipo</a:t>
            </a:r>
            <a:r>
              <a:rPr lang="en-GB" sz="2400" dirty="0"/>
              <a:t> di </a:t>
            </a:r>
            <a:r>
              <a:rPr lang="en-GB" sz="2400" dirty="0" err="1"/>
              <a:t>contenuto</a:t>
            </a:r>
            <a:r>
              <a:rPr lang="en-GB" sz="2400" dirty="0"/>
              <a:t>, dale </a:t>
            </a:r>
            <a:r>
              <a:rPr lang="en-GB" sz="2400" dirty="0" err="1"/>
              <a:t>immagini</a:t>
            </a:r>
            <a:r>
              <a:rPr lang="en-GB" sz="2400" dirty="0"/>
              <a:t> 2D a </a:t>
            </a:r>
            <a:r>
              <a:rPr lang="en-GB" sz="2400" dirty="0" err="1"/>
              <a:t>quelle</a:t>
            </a:r>
            <a:r>
              <a:rPr lang="en-GB" sz="2400" dirty="0"/>
              <a:t> 3D,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siano</a:t>
            </a:r>
            <a:r>
              <a:rPr lang="en-GB" sz="2400" dirty="0"/>
              <a:t> </a:t>
            </a:r>
            <a:r>
              <a:rPr lang="en-GB" sz="2400" dirty="0" err="1"/>
              <a:t>statiche</a:t>
            </a:r>
            <a:r>
              <a:rPr lang="en-GB" sz="2400" dirty="0"/>
              <a:t> o animate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 </a:t>
            </a:r>
            <a:r>
              <a:rPr lang="en-GB" sz="2400" dirty="0" err="1"/>
              <a:t>modelli</a:t>
            </a:r>
            <a:r>
              <a:rPr lang="en-GB" sz="2400" dirty="0"/>
              <a:t> create con blender </a:t>
            </a:r>
            <a:r>
              <a:rPr lang="en-GB" sz="2400" dirty="0" err="1"/>
              <a:t>possono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</a:t>
            </a:r>
            <a:r>
              <a:rPr lang="en-GB" sz="2400" dirty="0" err="1"/>
              <a:t>esportati</a:t>
            </a:r>
            <a:r>
              <a:rPr lang="en-GB" sz="2400" dirty="0"/>
              <a:t> in </a:t>
            </a:r>
            <a:r>
              <a:rPr lang="en-GB" sz="2400" dirty="0" err="1"/>
              <a:t>altri</a:t>
            </a:r>
            <a:r>
              <a:rPr lang="en-GB" sz="2400" dirty="0"/>
              <a:t> software!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Vediamo</a:t>
            </a:r>
            <a:r>
              <a:rPr lang="en-GB" sz="2400" dirty="0"/>
              <a:t> </a:t>
            </a:r>
            <a:r>
              <a:rPr lang="en-GB" sz="2400" dirty="0" err="1"/>
              <a:t>cosa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può</a:t>
            </a:r>
            <a:r>
              <a:rPr lang="en-GB" sz="2400" dirty="0"/>
              <a:t> fare con Blender…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5406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Perché è importante per voi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Tramite</a:t>
            </a:r>
            <a:r>
              <a:rPr lang="en-GB" sz="2400" dirty="0"/>
              <a:t> Blender, </a:t>
            </a:r>
            <a:r>
              <a:rPr lang="en-GB" sz="2400" dirty="0" err="1"/>
              <a:t>impareremo</a:t>
            </a:r>
            <a:r>
              <a:rPr lang="en-GB" sz="2400" dirty="0"/>
              <a:t> come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lavora</a:t>
            </a:r>
            <a:r>
              <a:rPr lang="en-GB" sz="2400" dirty="0"/>
              <a:t> in </a:t>
            </a:r>
            <a:r>
              <a:rPr lang="en-GB" sz="2400" dirty="0" err="1"/>
              <a:t>uno</a:t>
            </a:r>
            <a:r>
              <a:rPr lang="en-GB" sz="2400" dirty="0"/>
              <a:t> </a:t>
            </a:r>
            <a:r>
              <a:rPr lang="en-GB" sz="2400" dirty="0" err="1"/>
              <a:t>spazio</a:t>
            </a:r>
            <a:r>
              <a:rPr lang="en-GB" sz="2400" dirty="0"/>
              <a:t> 3D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 </a:t>
            </a:r>
            <a:r>
              <a:rPr lang="en-GB" sz="2400" dirty="0" err="1"/>
              <a:t>capacità</a:t>
            </a:r>
            <a:r>
              <a:rPr lang="en-GB" sz="2400" dirty="0"/>
              <a:t> </a:t>
            </a:r>
            <a:r>
              <a:rPr lang="en-GB" sz="2400" dirty="0" err="1"/>
              <a:t>acquisite</a:t>
            </a:r>
            <a:r>
              <a:rPr lang="en-GB" sz="2400" dirty="0"/>
              <a:t> con Blender </a:t>
            </a:r>
            <a:r>
              <a:rPr lang="en-GB" sz="2400" dirty="0" err="1"/>
              <a:t>saranno</a:t>
            </a:r>
            <a:r>
              <a:rPr lang="en-GB" sz="2400" dirty="0"/>
              <a:t> </a:t>
            </a:r>
            <a:r>
              <a:rPr lang="en-GB" sz="2400" dirty="0" err="1"/>
              <a:t>facilmente</a:t>
            </a:r>
            <a:r>
              <a:rPr lang="en-GB" sz="2400" dirty="0"/>
              <a:t> </a:t>
            </a:r>
            <a:r>
              <a:rPr lang="en-GB" sz="2400" dirty="0" err="1"/>
              <a:t>trasferibili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altri</a:t>
            </a:r>
            <a:r>
              <a:rPr lang="en-GB" sz="2400" dirty="0"/>
              <a:t> software </a:t>
            </a:r>
            <a:r>
              <a:rPr lang="en-GB" sz="2400" dirty="0" err="1"/>
              <a:t>che</a:t>
            </a:r>
            <a:r>
              <a:rPr lang="en-GB" sz="2400" dirty="0"/>
              <a:t> vi </a:t>
            </a:r>
            <a:r>
              <a:rPr lang="en-GB" sz="2400" dirty="0" err="1"/>
              <a:t>potreste</a:t>
            </a:r>
            <a:r>
              <a:rPr lang="en-GB" sz="2400" dirty="0"/>
              <a:t> </a:t>
            </a:r>
            <a:r>
              <a:rPr lang="en-GB" sz="2400" dirty="0" err="1"/>
              <a:t>trovare</a:t>
            </a:r>
            <a:r>
              <a:rPr lang="en-GB" sz="2400" dirty="0"/>
              <a:t> a dover </a:t>
            </a:r>
            <a:r>
              <a:rPr lang="en-GB" sz="2400" dirty="0" err="1"/>
              <a:t>utilizzare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 Blender è </a:t>
            </a:r>
            <a:r>
              <a:rPr lang="en-GB" sz="2400" dirty="0" err="1"/>
              <a:t>possibile</a:t>
            </a:r>
            <a:r>
              <a:rPr lang="en-GB" sz="2400" dirty="0"/>
              <a:t> </a:t>
            </a:r>
            <a:r>
              <a:rPr lang="en-GB" sz="2400" dirty="0" err="1"/>
              <a:t>lavorare</a:t>
            </a:r>
            <a:r>
              <a:rPr lang="en-GB" sz="2400" dirty="0"/>
              <a:t> con </a:t>
            </a:r>
            <a:r>
              <a:rPr lang="en-GB" sz="2400" dirty="0" err="1"/>
              <a:t>il</a:t>
            </a:r>
            <a:r>
              <a:rPr lang="en-GB" sz="2400" dirty="0"/>
              <a:t> green-screen, </a:t>
            </a:r>
            <a:r>
              <a:rPr lang="en-GB" sz="2400" dirty="0" err="1"/>
              <a:t>producendo</a:t>
            </a:r>
            <a:r>
              <a:rPr lang="en-GB" sz="2400" dirty="0"/>
              <a:t> </a:t>
            </a:r>
            <a:r>
              <a:rPr lang="en-GB" sz="2400" dirty="0" err="1"/>
              <a:t>effetti</a:t>
            </a:r>
            <a:r>
              <a:rPr lang="en-GB" sz="2400" dirty="0"/>
              <a:t> </a:t>
            </a:r>
            <a:r>
              <a:rPr lang="en-GB" sz="2400" dirty="0" err="1"/>
              <a:t>speciali</a:t>
            </a:r>
            <a:r>
              <a:rPr lang="en-GB" sz="2400" dirty="0"/>
              <a:t> da </a:t>
            </a:r>
            <a:r>
              <a:rPr lang="en-GB" sz="2400" dirty="0" err="1"/>
              <a:t>usare</a:t>
            </a:r>
            <a:r>
              <a:rPr lang="en-GB" sz="2400" dirty="0"/>
              <a:t> in </a:t>
            </a:r>
            <a:r>
              <a:rPr lang="en-GB" sz="2400" dirty="0" err="1"/>
              <a:t>prodotti</a:t>
            </a:r>
            <a:r>
              <a:rPr lang="en-GB" sz="2400" dirty="0"/>
              <a:t> </a:t>
            </a:r>
            <a:r>
              <a:rPr lang="en-GB" sz="2400" dirty="0" err="1"/>
              <a:t>teatrali</a:t>
            </a:r>
            <a:r>
              <a:rPr lang="en-GB" sz="2400" dirty="0"/>
              <a:t> o </a:t>
            </a:r>
            <a:r>
              <a:rPr lang="en-GB" sz="2400" dirty="0" err="1"/>
              <a:t>cinematografici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Perché</a:t>
            </a:r>
            <a:r>
              <a:rPr lang="en-GB" sz="2400" dirty="0"/>
              <a:t> è </a:t>
            </a:r>
            <a:r>
              <a:rPr lang="en-GB" sz="2400" dirty="0" err="1"/>
              <a:t>uno</a:t>
            </a:r>
            <a:r>
              <a:rPr lang="en-GB" sz="2400" dirty="0"/>
              <a:t> </a:t>
            </a:r>
            <a:r>
              <a:rPr lang="en-GB" sz="2400" dirty="0" err="1"/>
              <a:t>strumento</a:t>
            </a:r>
            <a:r>
              <a:rPr lang="en-GB" sz="2400" dirty="0"/>
              <a:t> </a:t>
            </a:r>
            <a:r>
              <a:rPr lang="en-GB" sz="2400" dirty="0" err="1"/>
              <a:t>creativo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vi </a:t>
            </a:r>
            <a:r>
              <a:rPr lang="en-GB" sz="2400" dirty="0" err="1"/>
              <a:t>potrebbe</a:t>
            </a:r>
            <a:r>
              <a:rPr lang="en-GB" sz="2400" dirty="0"/>
              <a:t> </a:t>
            </a:r>
            <a:r>
              <a:rPr lang="en-GB" sz="2400" dirty="0" err="1"/>
              <a:t>piacer</a:t>
            </a:r>
            <a:r>
              <a:rPr lang="en-GB" sz="2400" dirty="0"/>
              <a:t> </a:t>
            </a:r>
            <a:r>
              <a:rPr lang="en-GB" sz="2400" dirty="0" err="1"/>
              <a:t>approfondire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tempo!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110358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Cenni storici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Creato</a:t>
            </a:r>
            <a:r>
              <a:rPr lang="en-GB" sz="2400" dirty="0"/>
              <a:t> </a:t>
            </a:r>
            <a:r>
              <a:rPr lang="en-GB" sz="2400" dirty="0" err="1"/>
              <a:t>inizialmente</a:t>
            </a:r>
            <a:r>
              <a:rPr lang="en-GB" sz="2400" dirty="0"/>
              <a:t> come </a:t>
            </a:r>
            <a:r>
              <a:rPr lang="en-GB" sz="2400" dirty="0" err="1"/>
              <a:t>prodotto</a:t>
            </a:r>
            <a:r>
              <a:rPr lang="en-GB" sz="2400" dirty="0"/>
              <a:t> </a:t>
            </a:r>
            <a:r>
              <a:rPr lang="en-GB" sz="2400" dirty="0" err="1"/>
              <a:t>commerciale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1998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Nel</a:t>
            </a:r>
            <a:r>
              <a:rPr lang="en-GB" sz="2400" dirty="0"/>
              <a:t> 2003, con la </a:t>
            </a:r>
            <a:r>
              <a:rPr lang="en-GB" sz="2400" dirty="0" err="1"/>
              <a:t>versione</a:t>
            </a:r>
            <a:r>
              <a:rPr lang="en-GB" sz="2400" dirty="0"/>
              <a:t> 2.26 </a:t>
            </a:r>
            <a:r>
              <a:rPr lang="en-GB" sz="2400" dirty="0" err="1"/>
              <a:t>diventa</a:t>
            </a:r>
            <a:r>
              <a:rPr lang="en-GB" sz="2400" dirty="0"/>
              <a:t> </a:t>
            </a:r>
            <a:r>
              <a:rPr lang="en-GB" sz="2400" dirty="0" err="1"/>
              <a:t>finalmente</a:t>
            </a:r>
            <a:r>
              <a:rPr lang="en-GB" sz="2400" dirty="0"/>
              <a:t>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Nel</a:t>
            </a:r>
            <a:r>
              <a:rPr lang="en-GB" sz="2400" dirty="0"/>
              <a:t> 2009, con la </a:t>
            </a:r>
            <a:r>
              <a:rPr lang="en-GB" sz="2400" dirty="0" err="1"/>
              <a:t>versione</a:t>
            </a:r>
            <a:r>
              <a:rPr lang="en-GB" sz="2400" dirty="0"/>
              <a:t> 2.5, </a:t>
            </a:r>
            <a:r>
              <a:rPr lang="en-GB" sz="2400" dirty="0" err="1"/>
              <a:t>viene</a:t>
            </a:r>
            <a:r>
              <a:rPr lang="en-GB" sz="2400" dirty="0"/>
              <a:t> </a:t>
            </a:r>
            <a:r>
              <a:rPr lang="en-GB" sz="2400" dirty="0" err="1"/>
              <a:t>introdotta</a:t>
            </a:r>
            <a:r>
              <a:rPr lang="en-GB" sz="2400" dirty="0"/>
              <a:t> la </a:t>
            </a:r>
            <a:r>
              <a:rPr lang="en-GB" sz="2400" dirty="0" err="1"/>
              <a:t>nuova</a:t>
            </a:r>
            <a:r>
              <a:rPr lang="en-GB" sz="2400" dirty="0"/>
              <a:t> </a:t>
            </a:r>
            <a:r>
              <a:rPr lang="en-GB" sz="2400" dirty="0" err="1"/>
              <a:t>interfaccia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Nel</a:t>
            </a:r>
            <a:r>
              <a:rPr lang="en-GB" sz="2400" dirty="0"/>
              <a:t> 2011 </a:t>
            </a:r>
            <a:r>
              <a:rPr lang="en-GB" sz="2400" dirty="0" err="1"/>
              <a:t>viene</a:t>
            </a:r>
            <a:r>
              <a:rPr lang="en-GB" sz="2400" dirty="0"/>
              <a:t> </a:t>
            </a:r>
            <a:r>
              <a:rPr lang="en-GB" sz="2400" dirty="0" err="1"/>
              <a:t>introdotto</a:t>
            </a:r>
            <a:r>
              <a:rPr lang="en-GB" sz="2400" dirty="0"/>
              <a:t> Cycles,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nuovo</a:t>
            </a:r>
            <a:r>
              <a:rPr lang="en-GB" sz="2400" dirty="0"/>
              <a:t> </a:t>
            </a:r>
            <a:r>
              <a:rPr lang="en-GB" sz="2400" dirty="0" err="1"/>
              <a:t>motore</a:t>
            </a:r>
            <a:r>
              <a:rPr lang="en-GB" sz="2400" dirty="0"/>
              <a:t> di rendering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Nel</a:t>
            </a:r>
            <a:r>
              <a:rPr lang="en-GB" sz="2400" dirty="0"/>
              <a:t> 2017 </a:t>
            </a:r>
            <a:r>
              <a:rPr lang="en-GB" sz="2400" dirty="0" err="1"/>
              <a:t>viene</a:t>
            </a:r>
            <a:r>
              <a:rPr lang="en-GB" sz="2400" dirty="0"/>
              <a:t> </a:t>
            </a:r>
            <a:r>
              <a:rPr lang="en-GB" sz="2400" dirty="0" err="1"/>
              <a:t>aggiunto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supporto</a:t>
            </a:r>
            <a:r>
              <a:rPr lang="en-GB" sz="2400" dirty="0"/>
              <a:t> per I video 3D e la </a:t>
            </a:r>
            <a:r>
              <a:rPr lang="en-GB" sz="2400" dirty="0" err="1"/>
              <a:t>realtà</a:t>
            </a:r>
            <a:r>
              <a:rPr lang="en-GB" sz="2400" dirty="0"/>
              <a:t> </a:t>
            </a:r>
            <a:r>
              <a:rPr lang="en-GB" sz="2400" dirty="0" err="1"/>
              <a:t>virtuale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Nel</a:t>
            </a:r>
            <a:r>
              <a:rPr lang="en-GB" sz="2400" dirty="0"/>
              <a:t> 2019 ci </a:t>
            </a:r>
            <a:r>
              <a:rPr lang="en-GB" sz="2400" dirty="0" err="1"/>
              <a:t>sarà</a:t>
            </a:r>
            <a:r>
              <a:rPr lang="en-GB" sz="2400" dirty="0"/>
              <a:t> un </a:t>
            </a:r>
            <a:r>
              <a:rPr lang="en-GB" sz="2400" dirty="0" err="1"/>
              <a:t>cambiamento</a:t>
            </a:r>
            <a:r>
              <a:rPr lang="en-GB" sz="2400" dirty="0"/>
              <a:t> bello </a:t>
            </a:r>
            <a:r>
              <a:rPr lang="en-GB" sz="2400" dirty="0" err="1"/>
              <a:t>grande</a:t>
            </a:r>
            <a:r>
              <a:rPr lang="en-GB" sz="2400" dirty="0"/>
              <a:t>, ma ne </a:t>
            </a:r>
            <a:r>
              <a:rPr lang="en-GB" sz="2400" dirty="0" err="1"/>
              <a:t>parleremo</a:t>
            </a:r>
            <a:r>
              <a:rPr lang="en-GB" sz="2400" dirty="0"/>
              <a:t> a fine </a:t>
            </a:r>
            <a:r>
              <a:rPr lang="en-GB" sz="2400" dirty="0" err="1"/>
              <a:t>corso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329039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Caratteristiche importanti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 </a:t>
            </a:r>
            <a:r>
              <a:rPr lang="en-GB" sz="2400" dirty="0" err="1"/>
              <a:t>maggior</a:t>
            </a:r>
            <a:r>
              <a:rPr lang="en-GB" sz="2400" dirty="0"/>
              <a:t> parte </a:t>
            </a:r>
            <a:r>
              <a:rPr lang="en-GB" sz="2400" dirty="0" err="1"/>
              <a:t>degli</a:t>
            </a:r>
            <a:r>
              <a:rPr lang="en-GB" sz="2400" dirty="0"/>
              <a:t> </a:t>
            </a:r>
            <a:r>
              <a:rPr lang="en-GB" sz="2400" dirty="0" err="1"/>
              <a:t>oggetti</a:t>
            </a:r>
            <a:r>
              <a:rPr lang="en-GB" sz="2400" dirty="0"/>
              <a:t> in </a:t>
            </a:r>
            <a:r>
              <a:rPr lang="en-GB" sz="2400" dirty="0" err="1"/>
              <a:t>scena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selezionano</a:t>
            </a:r>
            <a:r>
              <a:rPr lang="en-GB" sz="2400" dirty="0"/>
              <a:t> col </a:t>
            </a:r>
            <a:r>
              <a:rPr lang="en-GB" sz="2400" dirty="0" err="1"/>
              <a:t>tasto</a:t>
            </a:r>
            <a:r>
              <a:rPr lang="en-GB" sz="2400" dirty="0"/>
              <a:t> </a:t>
            </a:r>
            <a:r>
              <a:rPr lang="en-GB" sz="2400" dirty="0" err="1"/>
              <a:t>destro</a:t>
            </a:r>
            <a:r>
              <a:rPr lang="en-GB" sz="2400" dirty="0"/>
              <a:t> del mouse.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Il 90%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azioni</a:t>
            </a:r>
            <a:r>
              <a:rPr lang="en-GB" sz="2400" dirty="0"/>
              <a:t> </a:t>
            </a:r>
            <a:r>
              <a:rPr lang="en-GB" sz="2400" dirty="0" err="1"/>
              <a:t>vengono</a:t>
            </a:r>
            <a:r>
              <a:rPr lang="en-GB" sz="2400" dirty="0"/>
              <a:t> </a:t>
            </a:r>
            <a:r>
              <a:rPr lang="en-GB" sz="2400" dirty="0" err="1"/>
              <a:t>svolte</a:t>
            </a:r>
            <a:r>
              <a:rPr lang="en-GB" sz="2400" dirty="0"/>
              <a:t> via </a:t>
            </a:r>
            <a:r>
              <a:rPr lang="en-GB" sz="2400" dirty="0" err="1"/>
              <a:t>tastiera</a:t>
            </a:r>
            <a:r>
              <a:rPr lang="en-GB" sz="2400" dirty="0"/>
              <a:t>. </a:t>
            </a:r>
            <a:r>
              <a:rPr lang="en-GB" sz="2400" dirty="0" err="1"/>
              <a:t>Ci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combinazioni</a:t>
            </a:r>
            <a:r>
              <a:rPr lang="en-GB" sz="2400" dirty="0"/>
              <a:t> base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conviene</a:t>
            </a:r>
            <a:r>
              <a:rPr lang="en-GB" sz="2400" dirty="0"/>
              <a:t> </a:t>
            </a:r>
            <a:r>
              <a:rPr lang="en-GB" sz="2400" dirty="0" err="1"/>
              <a:t>imparare</a:t>
            </a:r>
            <a:r>
              <a:rPr lang="en-GB" sz="2400" dirty="0"/>
              <a:t> per </a:t>
            </a:r>
            <a:r>
              <a:rPr lang="en-GB" sz="2400" dirty="0" err="1"/>
              <a:t>velocizzare</a:t>
            </a:r>
            <a:r>
              <a:rPr lang="en-GB" sz="2400" dirty="0"/>
              <a:t> </a:t>
            </a:r>
            <a:r>
              <a:rPr lang="en-GB" sz="2400" dirty="0" err="1"/>
              <a:t>molto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proprio</a:t>
            </a:r>
            <a:r>
              <a:rPr lang="en-GB" sz="2400" dirty="0"/>
              <a:t> workflow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Molte</a:t>
            </a:r>
            <a:r>
              <a:rPr lang="en-GB" sz="2400" dirty="0"/>
              <a:t> di </a:t>
            </a:r>
            <a:r>
              <a:rPr lang="en-GB" sz="2400" dirty="0" err="1"/>
              <a:t>queste</a:t>
            </a:r>
            <a:r>
              <a:rPr lang="en-GB" sz="2400" dirty="0"/>
              <a:t> le </a:t>
            </a:r>
            <a:r>
              <a:rPr lang="en-GB" sz="2400" dirty="0" err="1"/>
              <a:t>vedremo</a:t>
            </a:r>
            <a:r>
              <a:rPr lang="en-GB" sz="2400" dirty="0"/>
              <a:t> </a:t>
            </a:r>
            <a:r>
              <a:rPr lang="en-GB" sz="2400" dirty="0" err="1"/>
              <a:t>insieme</a:t>
            </a:r>
            <a:r>
              <a:rPr lang="en-GB" sz="2400" dirty="0"/>
              <a:t> </a:t>
            </a:r>
            <a:r>
              <a:rPr lang="en-GB" sz="2400"/>
              <a:t>a lezione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Quando si lavora col 3D è importante ITERARE, se non si riesce alla prima, modificare ciò che non ci soddisfa e riprovare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128141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4434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tx2">
                    <a:lumMod val="60000"/>
                    <a:lumOff val="40000"/>
                  </a:schemeClr>
                </a:solidFill>
              </a:rPr>
              <a:t>17/04/2018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216842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dirty="0"/>
              <a:t>Parte 2: </a:t>
            </a:r>
            <a:r>
              <a:rPr lang="en-GB" sz="5400" b="1" cap="small" dirty="0" err="1"/>
              <a:t>Interfaccia</a:t>
            </a:r>
            <a:endParaRPr lang="en-US" sz="5400" b="1" cap="small" dirty="0"/>
          </a:p>
        </p:txBody>
      </p:sp>
    </p:spTree>
    <p:extLst>
      <p:ext uri="{BB962C8B-B14F-4D97-AF65-F5344CB8AC3E}">
        <p14:creationId xmlns:p14="http://schemas.microsoft.com/office/powerpoint/2010/main" val="202199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Per arrivare qui….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9400" y="6469282"/>
            <a:ext cx="909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22/02/2019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78" y="1166233"/>
            <a:ext cx="7170057" cy="50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1486</Words>
  <Application>Microsoft Office PowerPoint</Application>
  <PresentationFormat>Widescreen</PresentationFormat>
  <Paragraphs>242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FreeFly</dc:creator>
  <cp:lastModifiedBy>riccardo galdieri</cp:lastModifiedBy>
  <cp:revision>122</cp:revision>
  <dcterms:created xsi:type="dcterms:W3CDTF">2018-12-29T22:06:01Z</dcterms:created>
  <dcterms:modified xsi:type="dcterms:W3CDTF">2021-05-29T11:48:45Z</dcterms:modified>
</cp:coreProperties>
</file>