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75" r:id="rId3"/>
    <p:sldId id="390" r:id="rId4"/>
    <p:sldId id="394" r:id="rId5"/>
    <p:sldId id="395" r:id="rId6"/>
    <p:sldId id="396" r:id="rId7"/>
    <p:sldId id="391" r:id="rId8"/>
    <p:sldId id="392" r:id="rId9"/>
    <p:sldId id="393" r:id="rId10"/>
    <p:sldId id="398" r:id="rId11"/>
    <p:sldId id="3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B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2" autoAdjust="0"/>
  </p:normalViewPr>
  <p:slideViewPr>
    <p:cSldViewPr snapToGrid="0">
      <p:cViewPr varScale="1">
        <p:scale>
          <a:sx n="104" d="100"/>
          <a:sy n="104" d="100"/>
        </p:scale>
        <p:origin x="7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DEBE4-5A88-4463-BDE0-4DCB633925A9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A0A8F-6554-4FB0-9D03-224426E45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70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72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02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53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17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069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4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40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69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6605C-CCCE-422D-BCD6-5DB51A9736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97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6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41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240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9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65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2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99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6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5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381000" ty="0" sx="100000" sy="100000" flip="x" algn="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44F34-79C9-4958-932B-DE602FF997C0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69109-BDE3-42AF-9459-8D5171970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11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69282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smtClean="0">
                <a:solidFill>
                  <a:schemeClr val="accent6">
                    <a:lumMod val="50000"/>
                  </a:schemeClr>
                </a:solidFill>
              </a:rPr>
              <a:t>28/02/2019</a:t>
            </a:r>
            <a:endParaRPr lang="it-IT" sz="160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345" y="646538"/>
            <a:ext cx="2072640" cy="149656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848" y="637394"/>
            <a:ext cx="1511833" cy="150571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176272" y="2932138"/>
            <a:ext cx="7839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cap="small" err="1" smtClean="0"/>
              <a:t>Creazione</a:t>
            </a:r>
            <a:r>
              <a:rPr lang="en-GB" sz="4800" b="1" cap="small" smtClean="0"/>
              <a:t> e </a:t>
            </a:r>
            <a:r>
              <a:rPr lang="en-GB" sz="4800" b="1" cap="small" err="1" smtClean="0"/>
              <a:t>gestione</a:t>
            </a:r>
            <a:r>
              <a:rPr lang="en-GB" sz="4800" b="1" cap="small" smtClean="0"/>
              <a:t> di </a:t>
            </a:r>
            <a:r>
              <a:rPr lang="en-GB" sz="4800" b="1" cap="small" err="1" smtClean="0"/>
              <a:t>ambienti</a:t>
            </a:r>
            <a:r>
              <a:rPr lang="en-GB" sz="4800" b="1" cap="small" smtClean="0"/>
              <a:t> </a:t>
            </a:r>
            <a:r>
              <a:rPr lang="en-GB" sz="4800" b="1" cap="small" err="1" smtClean="0"/>
              <a:t>virtuali</a:t>
            </a:r>
            <a:endParaRPr lang="en-US" sz="4800" b="1" cap="small"/>
          </a:p>
        </p:txBody>
      </p:sp>
      <p:sp>
        <p:nvSpPr>
          <p:cNvPr id="19" name="TextBox 18"/>
          <p:cNvSpPr txBox="1"/>
          <p:nvPr/>
        </p:nvSpPr>
        <p:spPr>
          <a:xfrm>
            <a:off x="406401" y="5897670"/>
            <a:ext cx="3289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mtClean="0"/>
              <a:t>Speaker: </a:t>
            </a:r>
            <a:r>
              <a:rPr lang="it-IT" smtClean="0"/>
              <a:t>Riccardo Galdieri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10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Seam edges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98665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Per tagliare la nostra mesh e metterla sul piano si usano i SEAM EDGES, ovvero dei lati della mesh che poi verranno tagliuzzati e per mettere la mesh in piano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Blender poi si occuperò della matematica dietro alla messa su piano al posto nostro</a:t>
            </a:r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414550"/>
              </p:ext>
            </p:extLst>
          </p:nvPr>
        </p:nvGraphicFramePr>
        <p:xfrm>
          <a:off x="4069081" y="3717316"/>
          <a:ext cx="4882896" cy="2423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1" name="Image" r:id="rId5" imgW="10641240" imgH="5282280" progId="Photoshop.Image.18">
                  <p:embed/>
                </p:oleObj>
              </mc:Choice>
              <mc:Fallback>
                <p:oleObj name="Image" r:id="rId5" imgW="10641240" imgH="528228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69081" y="3717316"/>
                        <a:ext cx="4882896" cy="2423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887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11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UV mapping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98665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Mettiamo mano all'UV unwrap: proviamo a fare l'UV unwrap dei seguenti oggetti: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Cubo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Torus</a:t>
            </a: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Monkey</a:t>
            </a: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Continuiamo a provare!</a:t>
            </a:r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3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714500" y="2817645"/>
            <a:ext cx="876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cap="small" smtClean="0"/>
              <a:t>UV mapping in Blender</a:t>
            </a:r>
            <a:endParaRPr lang="en-US" sz="5400" b="1" cap="small"/>
          </a:p>
        </p:txBody>
      </p:sp>
    </p:spTree>
    <p:extLst>
      <p:ext uri="{BB962C8B-B14F-4D97-AF65-F5344CB8AC3E}">
        <p14:creationId xmlns:p14="http://schemas.microsoft.com/office/powerpoint/2010/main" val="194031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3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UV mapping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986652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Per fare UV mapping in blender abbiamo bisogno che alcune cose siano settate prima di cominciare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Innanzitutto, l'UV mapping  si può fare solo in edit mode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smtClean="0"/>
              <a:t>L'UV è una proprietà strettamente correlate alla mesh.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Per visualizzare gli effetti dell'UV, e della texture applicata, abbiamo bisogno di creare un material di base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Esiste una interfaccia dedicate in blender per fare UV mapping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Facciamo una demo passo passo....</a:t>
            </a:r>
          </a:p>
          <a:p>
            <a:pPr marL="0" lvl="1"/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09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4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UV mapping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98665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Assicuriamoci di avere selezionato Cycles Render come rendering engine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Dal pannello laterale, selezioniamo materiale, ed aggiungiamone uno nuovo</a:t>
            </a:r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939143"/>
              </p:ext>
            </p:extLst>
          </p:nvPr>
        </p:nvGraphicFramePr>
        <p:xfrm>
          <a:off x="667513" y="3178077"/>
          <a:ext cx="5102352" cy="2996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2" name="Image" r:id="rId5" imgW="6120360" imgH="3593520" progId="Photoshop.Image.18">
                  <p:embed/>
                </p:oleObj>
              </mc:Choice>
              <mc:Fallback>
                <p:oleObj name="Image" r:id="rId5" imgW="6120360" imgH="359352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7513" y="3178077"/>
                        <a:ext cx="5102352" cy="2996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750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5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UV mapping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66253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Nel campo Color, scegliamo "image texture"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Nel selettore li sotto, possiamo scegliere la texture da caricare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Abbiamo quindi materiale e texture caricata, ma se nel viewport selezioniamo "texture" nella modalità di shading, ancora non funziona.... Perché?</a:t>
            </a:r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996810"/>
              </p:ext>
            </p:extLst>
          </p:nvPr>
        </p:nvGraphicFramePr>
        <p:xfrm>
          <a:off x="7298628" y="1139350"/>
          <a:ext cx="4313478" cy="5150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6" name="Image" r:id="rId5" imgW="6082200" imgH="7263360" progId="Photoshop.Image.18">
                  <p:embed/>
                </p:oleObj>
              </mc:Choice>
              <mc:Fallback>
                <p:oleObj name="Image" r:id="rId5" imgW="6082200" imgH="726336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98628" y="1139350"/>
                        <a:ext cx="4313478" cy="5150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3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6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UV mapping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66253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Nel campo Color, scegliamo "image texture"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Nel selettore li sotto, possiamo scegliere la texture da caricare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Abbiamo quindi materiale e texture caricata, ma se nel viewport selezioniamo "texture" nella modalità di shading, ancora non funziona.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Manca l'UV unwrapping sulla mesh!</a:t>
            </a:r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996810"/>
              </p:ext>
            </p:extLst>
          </p:nvPr>
        </p:nvGraphicFramePr>
        <p:xfrm>
          <a:off x="7298628" y="1139350"/>
          <a:ext cx="4313478" cy="5150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Image" r:id="rId5" imgW="6082200" imgH="7263360" progId="Photoshop.Image.18">
                  <p:embed/>
                </p:oleObj>
              </mc:Choice>
              <mc:Fallback>
                <p:oleObj name="Image" r:id="rId5" imgW="6082200" imgH="726336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98628" y="1139350"/>
                        <a:ext cx="4313478" cy="5150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23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7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Cambiamo interfaccia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319392"/>
              </p:ext>
            </p:extLst>
          </p:nvPr>
        </p:nvGraphicFramePr>
        <p:xfrm>
          <a:off x="1209040" y="1087944"/>
          <a:ext cx="9388856" cy="5163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6" name="Image" r:id="rId5" imgW="24380640" imgH="13409280" progId="Photoshop.Image.18">
                  <p:embed/>
                </p:oleObj>
              </mc:Choice>
              <mc:Fallback>
                <p:oleObj name="Image" r:id="rId5" imgW="24380640" imgH="1340928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9040" y="1087944"/>
                        <a:ext cx="9388856" cy="51638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5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8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UV mapping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98665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Una volta selezionata la giusta interfaccia, selezionamo il nostro cubo ed entriamo in edit mode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Per effettuare l'unwrap, premere U sulla tastiera, e selezionare Unwrap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Il risultato apparirà a sinistra</a:t>
            </a:r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8818705"/>
              </p:ext>
            </p:extLst>
          </p:nvPr>
        </p:nvGraphicFramePr>
        <p:xfrm>
          <a:off x="2660460" y="3808756"/>
          <a:ext cx="5614860" cy="2379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0" name="Image" r:id="rId5" imgW="10310760" imgH="4368240" progId="Photoshop.Image.18">
                  <p:embed/>
                </p:oleObj>
              </mc:Choice>
              <mc:Fallback>
                <p:oleObj name="Image" r:id="rId5" imgW="10310760" imgH="436824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60460" y="3808756"/>
                        <a:ext cx="5614860" cy="23790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677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9512" y="6445064"/>
            <a:ext cx="508000" cy="412936"/>
          </a:xfrm>
        </p:spPr>
        <p:txBody>
          <a:bodyPr/>
          <a:lstStyle/>
          <a:p>
            <a:pPr algn="l"/>
            <a:fld id="{A4718E96-B630-4444-9616-2A0B9CB88CBA}" type="slidenum">
              <a:rPr lang="en-US" b="1" smtClean="0"/>
              <a:pPr algn="l"/>
              <a:t>9</a:t>
            </a:fld>
            <a:endParaRPr lang="en-US" b="1"/>
          </a:p>
        </p:txBody>
      </p:sp>
      <p:sp>
        <p:nvSpPr>
          <p:cNvPr id="6" name="TextBox 5"/>
          <p:cNvSpPr txBox="1"/>
          <p:nvPr/>
        </p:nvSpPr>
        <p:spPr>
          <a:xfrm>
            <a:off x="1549400" y="493485"/>
            <a:ext cx="7275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UV mapping</a:t>
            </a:r>
            <a:endParaRPr lang="en-US" sz="280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654629" y="1002191"/>
            <a:ext cx="75038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3568" y="1319165"/>
            <a:ext cx="98665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Al momento, tutto il quadrato è arancione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US" sz="2400" smtClean="0"/>
              <a:t>Non abbiamo apportato ancora nessun taglio alla mesh, non è possibile spalmarla sul piano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Per apportare dei tagli, selezionare dei lati e premere CTRL+E e "Mark Seam"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smtClean="0"/>
              <a:t>Proviamo a selezionare tutto, fare il taglio </a:t>
            </a:r>
            <a:br>
              <a:rPr lang="en-US" sz="2400" smtClean="0"/>
            </a:br>
            <a:r>
              <a:rPr lang="en-US" sz="2400" smtClean="0"/>
              <a:t>della mesh, e riprovare a fare l'unwrap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sz="24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58" y="553844"/>
            <a:ext cx="473742" cy="47374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-207818" y="6434053"/>
            <a:ext cx="10732562" cy="0"/>
          </a:xfrm>
          <a:prstGeom prst="line">
            <a:avLst/>
          </a:prstGeom>
          <a:ln w="12700">
            <a:solidFill>
              <a:srgbClr val="01BE0A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398095"/>
              </p:ext>
            </p:extLst>
          </p:nvPr>
        </p:nvGraphicFramePr>
        <p:xfrm>
          <a:off x="7655624" y="3483864"/>
          <a:ext cx="2754468" cy="2778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Image" r:id="rId5" imgW="4583880" imgH="4622040" progId="Photoshop.Image.18">
                  <p:embed/>
                </p:oleObj>
              </mc:Choice>
              <mc:Fallback>
                <p:oleObj name="Image" r:id="rId5" imgW="4583880" imgH="4622040" progId="Photoshop.Image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55624" y="3483864"/>
                        <a:ext cx="2754468" cy="2778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584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2527</TotalTime>
  <Words>384</Words>
  <Application>Microsoft Office PowerPoint</Application>
  <PresentationFormat>Widescreen</PresentationFormat>
  <Paragraphs>81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Image</vt:lpstr>
      <vt:lpstr>Adobe Photoshop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FreeFly</dc:creator>
  <cp:lastModifiedBy>FreeFly</cp:lastModifiedBy>
  <cp:revision>224</cp:revision>
  <dcterms:created xsi:type="dcterms:W3CDTF">2018-12-29T22:06:01Z</dcterms:created>
  <dcterms:modified xsi:type="dcterms:W3CDTF">2019-02-27T07:47:18Z</dcterms:modified>
</cp:coreProperties>
</file>