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8" r:id="rId3"/>
    <p:sldId id="293" r:id="rId4"/>
    <p:sldId id="306" r:id="rId5"/>
    <p:sldId id="308" r:id="rId6"/>
    <p:sldId id="310" r:id="rId7"/>
    <p:sldId id="307" r:id="rId8"/>
    <p:sldId id="312" r:id="rId9"/>
    <p:sldId id="297" r:id="rId10"/>
    <p:sldId id="311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834" autoAdjust="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131C3-8DAE-456F-9B3A-74C33DA840D7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6605C-CCCE-422D-BCD6-5DB51A973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0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Chiedere del corso </a:t>
            </a:r>
            <a:r>
              <a:rPr lang="it-IT"/>
              <a:t>di Design – Visita al 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24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started as a student project!!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35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10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02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80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57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8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1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6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3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0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7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1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3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5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4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1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7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tile tx="2324100" ty="0" sx="100000" sy="100000" flip="x" algn="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lendswap.com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cgtrader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urbosquid.com/" TargetMode="External"/><Relationship Id="rId11" Type="http://schemas.openxmlformats.org/officeDocument/2006/relationships/hyperlink" Target="https://freestocktextures.com/photos-wall/" TargetMode="External"/><Relationship Id="rId5" Type="http://schemas.openxmlformats.org/officeDocument/2006/relationships/hyperlink" Target="https://www.thingiverse.com/" TargetMode="External"/><Relationship Id="rId10" Type="http://schemas.openxmlformats.org/officeDocument/2006/relationships/hyperlink" Target="https://www.poliigon.com/" TargetMode="External"/><Relationship Id="rId4" Type="http://schemas.openxmlformats.org/officeDocument/2006/relationships/hyperlink" Target="https://3dmdb.com/" TargetMode="External"/><Relationship Id="rId9" Type="http://schemas.openxmlformats.org/officeDocument/2006/relationships/hyperlink" Target="https://www.textures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demy.com/unitycourse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docs.unity3d.com/ScriptReferenc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swers.unity.com/index.html" TargetMode="External"/><Relationship Id="rId5" Type="http://schemas.openxmlformats.org/officeDocument/2006/relationships/hyperlink" Target="https://forum.unity.com/" TargetMode="External"/><Relationship Id="rId4" Type="http://schemas.openxmlformats.org/officeDocument/2006/relationships/hyperlink" Target="https://unity3d.com/learn/tutoria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49400" y="2837819"/>
            <a:ext cx="909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cap="small" dirty="0"/>
              <a:t>Unity: a practical introduction!</a:t>
            </a:r>
            <a:endParaRPr lang="en-US" sz="5400" b="1" cap="smal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1" y="646538"/>
            <a:ext cx="2072640" cy="1496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874" y="646538"/>
            <a:ext cx="1509039" cy="14965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4201" y="5489575"/>
            <a:ext cx="4142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Speaker: </a:t>
            </a:r>
            <a:r>
              <a:rPr lang="it-IT" sz="2400" dirty="0"/>
              <a:t>Riccardo Galdieri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0078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Useful links (downloads)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3D Models: </a:t>
            </a:r>
            <a:r>
              <a:rPr lang="en-US" sz="2400" dirty="0">
                <a:hlinkClick r:id="rId4"/>
              </a:rPr>
              <a:t>3dmdb</a:t>
            </a:r>
            <a:r>
              <a:rPr lang="en-US" sz="2400" dirty="0"/>
              <a:t>, </a:t>
            </a:r>
            <a:r>
              <a:rPr lang="en-US" sz="2400" dirty="0">
                <a:hlinkClick r:id="rId5"/>
              </a:rPr>
              <a:t>thingsverse</a:t>
            </a:r>
            <a:r>
              <a:rPr lang="en-US" sz="2400" dirty="0"/>
              <a:t>, </a:t>
            </a:r>
            <a:r>
              <a:rPr lang="en-US" sz="2400" dirty="0">
                <a:hlinkClick r:id="rId6"/>
              </a:rPr>
              <a:t>turbosquid</a:t>
            </a:r>
            <a:r>
              <a:rPr lang="en-US" sz="2400" dirty="0"/>
              <a:t>, </a:t>
            </a:r>
            <a:r>
              <a:rPr lang="en-US" sz="2400" dirty="0">
                <a:hlinkClick r:id="rId7"/>
              </a:rPr>
              <a:t>CGTrader</a:t>
            </a:r>
            <a:r>
              <a:rPr lang="en-US" sz="2400" dirty="0"/>
              <a:t>, </a:t>
            </a:r>
            <a:r>
              <a:rPr lang="en-US" sz="2400" dirty="0">
                <a:hlinkClick r:id="rId8"/>
              </a:rPr>
              <a:t>BlendSwap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Textures: </a:t>
            </a:r>
            <a:r>
              <a:rPr lang="en-US" sz="2400" dirty="0">
                <a:hlinkClick r:id="rId9"/>
              </a:rPr>
              <a:t>Textures.com</a:t>
            </a:r>
            <a:r>
              <a:rPr lang="en-US" sz="2400" dirty="0"/>
              <a:t>, </a:t>
            </a:r>
            <a:r>
              <a:rPr lang="en-US" sz="2400" dirty="0">
                <a:hlinkClick r:id="rId10"/>
              </a:rPr>
              <a:t>poliigon</a:t>
            </a:r>
            <a:r>
              <a:rPr lang="en-US" sz="2400" dirty="0"/>
              <a:t>, </a:t>
            </a:r>
            <a:r>
              <a:rPr lang="en-US" sz="2400" dirty="0">
                <a:hlinkClick r:id="rId11"/>
              </a:rPr>
              <a:t>freestocktextures</a:t>
            </a:r>
            <a:r>
              <a:rPr lang="en-US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6247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B7591E-4C61-4A55-9921-912D7C6C9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335"/>
            <a:ext cx="12337143" cy="68964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7800" y="1724437"/>
            <a:ext cx="632987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«Is there going to be another lecture? I don’t know»</a:t>
            </a:r>
            <a:br>
              <a:rPr lang="it-IT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it-IT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it-IT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155748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14500" y="2168421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cap="small" dirty="0"/>
              <a:t>Why Unity?</a:t>
            </a:r>
            <a:endParaRPr lang="en-US" sz="5400" b="1" cap="sm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92"/>
          <a:stretch/>
        </p:blipFill>
        <p:spPr>
          <a:xfrm>
            <a:off x="5022167" y="3333906"/>
            <a:ext cx="1941342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3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What is Unity</a:t>
            </a:r>
            <a:r>
              <a:rPr lang="it-IT" sz="2400" dirty="0"/>
              <a:t>?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Unity is a multi-genre Game Engine. Not surprisingly, it was developed to create videogames!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Founded in 2005 in Denmark, it now counts over 1500 employees all over the world, a huge venue in San Francisco, and its current value is </a:t>
            </a:r>
            <a:br>
              <a:rPr lang="it-IT" sz="2400" dirty="0"/>
            </a:br>
            <a:r>
              <a:rPr lang="it-IT" sz="2400" dirty="0"/>
              <a:t>estimated in 1.5 BILLION dollars.</a:t>
            </a:r>
          </a:p>
          <a:p>
            <a:pPr lvl="1"/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Free for personal use if your company earns less than </a:t>
            </a:r>
            <a:r>
              <a:rPr lang="en-US" sz="2400" dirty="0"/>
              <a:t>$100k in </a:t>
            </a:r>
            <a:br>
              <a:rPr lang="en-US" sz="2400" dirty="0"/>
            </a:br>
            <a:r>
              <a:rPr lang="en-US" sz="2400" dirty="0"/>
              <a:t>annual gross revenues</a:t>
            </a:r>
            <a:r>
              <a:rPr lang="it-IT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Recentely released its source code (sort of)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But... What can I do with it?</a:t>
            </a:r>
          </a:p>
        </p:txBody>
      </p:sp>
    </p:spTree>
    <p:extLst>
      <p:ext uri="{BB962C8B-B14F-4D97-AF65-F5344CB8AC3E}">
        <p14:creationId xmlns:p14="http://schemas.microsoft.com/office/powerpoint/2010/main" val="24703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Why Unity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Unity used to be popular between Indie developers because it has: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 huge community support (forum/Answers) and countless tutorials</a:t>
            </a:r>
            <a:br>
              <a:rPr lang="en-US" sz="2400" dirty="0"/>
            </a:br>
            <a:r>
              <a:rPr lang="en-US" sz="2400" dirty="0"/>
              <a:t>on the internet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State of the art documentation, complete with examples and source</a:t>
            </a:r>
            <a:br>
              <a:rPr lang="en-US" sz="2400" dirty="0"/>
            </a:br>
            <a:r>
              <a:rPr lang="en-US" sz="2400" dirty="0"/>
              <a:t>code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Simple user-friendly interface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costs you nothing unless </a:t>
            </a:r>
            <a:br>
              <a:rPr lang="en-US" sz="2400" dirty="0"/>
            </a:br>
            <a:r>
              <a:rPr lang="en-US" sz="2400" dirty="0"/>
              <a:t>you’re making money!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deploy everywhere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24B63-DD70-4398-BD83-2691F17C0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944" y="3921218"/>
            <a:ext cx="6937887" cy="2086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564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Why Unity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be customized and expanded in many different ways (Preprocessing instructions, extensible UI, external DLL support)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Unity is artists-friendly: artists do not need any technical skill to import, tweak and place their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is also programmer friendly: no explicit pointers, references are </a:t>
            </a:r>
            <a:br>
              <a:rPr lang="en-US" sz="2400" dirty="0"/>
            </a:br>
            <a:r>
              <a:rPr lang="en-US" sz="2400" dirty="0"/>
              <a:t>handled behind the scenes: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It’s extremely hard to make Unity crash!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Unity scripting is based on C#.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It used to support Boo and JS, that’s why it’s still called</a:t>
            </a:r>
            <a:br>
              <a:rPr lang="en-US" sz="2400" dirty="0"/>
            </a:br>
            <a:r>
              <a:rPr lang="en-US" sz="2400" dirty="0"/>
              <a:t>scripting</a:t>
            </a:r>
          </a:p>
        </p:txBody>
      </p:sp>
    </p:spTree>
    <p:extLst>
      <p:ext uri="{BB962C8B-B14F-4D97-AF65-F5344CB8AC3E}">
        <p14:creationId xmlns:p14="http://schemas.microsoft.com/office/powerpoint/2010/main" val="14968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Why Unity (A little bit more techinical)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It’s an «Event Based» program (VS procedural programs). Every action is triggered as response to an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Custom rendering pipeline: rendering pipelines can be customized to </a:t>
            </a:r>
            <a:br>
              <a:rPr lang="en-US" sz="2400" dirty="0"/>
            </a:br>
            <a:r>
              <a:rPr lang="en-US" sz="2400" dirty="0"/>
              <a:t>better adapt to different platforms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Lightweight releases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Component-based extensible </a:t>
            </a:r>
            <a:r>
              <a:rPr lang="en-US" sz="2400" dirty="0" err="1"/>
              <a:t>behaviours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Multi-scene editing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Prefabs!</a:t>
            </a:r>
          </a:p>
        </p:txBody>
      </p:sp>
    </p:spTree>
    <p:extLst>
      <p:ext uri="{BB962C8B-B14F-4D97-AF65-F5344CB8AC3E}">
        <p14:creationId xmlns:p14="http://schemas.microsoft.com/office/powerpoint/2010/main" val="404569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14500" y="2168421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cap="small" dirty="0"/>
              <a:t>Part 3: Tech Demo!</a:t>
            </a:r>
            <a:endParaRPr lang="en-US" sz="5400" b="1" cap="sm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92"/>
          <a:stretch/>
        </p:blipFill>
        <p:spPr>
          <a:xfrm>
            <a:off x="5022167" y="3333906"/>
            <a:ext cx="1941342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78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Before I forget....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1945" y="2372903"/>
            <a:ext cx="98665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ATTEND GAME JAMS!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08E94A-A721-470A-B8E2-9AA21E3C034B}"/>
              </a:ext>
            </a:extLst>
          </p:cNvPr>
          <p:cNvSpPr txBox="1"/>
          <p:nvPr/>
        </p:nvSpPr>
        <p:spPr>
          <a:xfrm>
            <a:off x="7916385" y="5981983"/>
            <a:ext cx="2572084" cy="25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Unity is used 99% of the time</a:t>
            </a:r>
          </a:p>
        </p:txBody>
      </p:sp>
    </p:spTree>
    <p:extLst>
      <p:ext uri="{BB962C8B-B14F-4D97-AF65-F5344CB8AC3E}">
        <p14:creationId xmlns:p14="http://schemas.microsoft.com/office/powerpoint/2010/main" val="209351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Useful links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Official Unity tutorials repository</a:t>
            </a:r>
            <a:r>
              <a:rPr lang="en-US" sz="2400" dirty="0"/>
              <a:t> – Covers every possible topic, from basic components to scripting.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Unity Forum</a:t>
            </a:r>
            <a:r>
              <a:rPr lang="en-US" sz="2400" dirty="0"/>
              <a:t> and </a:t>
            </a:r>
            <a:r>
              <a:rPr lang="en-US" sz="2400" dirty="0">
                <a:hlinkClick r:id="rId6"/>
              </a:rPr>
              <a:t>Unity Answers</a:t>
            </a:r>
            <a:r>
              <a:rPr lang="en-US" sz="2400" dirty="0"/>
              <a:t> – Superb communities, if you have any question this is the best place to 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7"/>
              </a:rPr>
              <a:t>Scripting API</a:t>
            </a:r>
            <a:r>
              <a:rPr lang="en-US" sz="2400" dirty="0"/>
              <a:t> – Sooner or later you’ll have to start coding.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hlinkClick r:id="rId8"/>
              </a:rPr>
              <a:t>Udemy</a:t>
            </a:r>
            <a:r>
              <a:rPr lang="en-US" sz="2400" dirty="0"/>
              <a:t> – Paid course, but definitely worth 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YouTube, Google, and Facebook groups – Do I really have to tell </a:t>
            </a:r>
            <a:br>
              <a:rPr lang="en-US" sz="2400" dirty="0"/>
            </a:br>
            <a:r>
              <a:rPr lang="en-US" sz="2400" dirty="0"/>
              <a:t>you how to use these?</a:t>
            </a:r>
          </a:p>
        </p:txBody>
      </p:sp>
    </p:spTree>
    <p:extLst>
      <p:ext uri="{BB962C8B-B14F-4D97-AF65-F5344CB8AC3E}">
        <p14:creationId xmlns:p14="http://schemas.microsoft.com/office/powerpoint/2010/main" val="1428764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494</Words>
  <Application>Microsoft Office PowerPoint</Application>
  <PresentationFormat>Widescreen</PresentationFormat>
  <Paragraphs>84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FreeFly</dc:creator>
  <cp:lastModifiedBy>riccardo galdieri</cp:lastModifiedBy>
  <cp:revision>258</cp:revision>
  <dcterms:created xsi:type="dcterms:W3CDTF">2017-02-02T14:20:48Z</dcterms:created>
  <dcterms:modified xsi:type="dcterms:W3CDTF">2021-05-29T12:13:55Z</dcterms:modified>
</cp:coreProperties>
</file>