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86" r:id="rId5"/>
    <p:sldId id="287" r:id="rId6"/>
    <p:sldId id="288" r:id="rId7"/>
    <p:sldId id="289" r:id="rId8"/>
    <p:sldId id="291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131C3-8DAE-456F-9B3A-74C33DA840D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6605C-CCCE-422D-BCD6-5DB51A97363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04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04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65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4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8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08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51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89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6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3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0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1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7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1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3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5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4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1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7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tile tx="1270000" ty="0" sx="100000" sy="100000" flip="x" algn="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C65F6-F209-41C4-9B9C-E075A4999B8A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18E96-B630-4444-9616-2A0B9CB88C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4434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21/02/2018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4500" y="2973288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cap="small" dirty="0"/>
              <a:t>Controller-free </a:t>
            </a:r>
            <a:r>
              <a:rPr lang="en-GB" sz="3600" b="1" cap="small" dirty="0" smtClean="0"/>
              <a:t>grasping </a:t>
            </a:r>
            <a:r>
              <a:rPr lang="en-GB" sz="3600" b="1" cap="small" dirty="0"/>
              <a:t>in virtual reality. </a:t>
            </a:r>
            <a:endParaRPr lang="en-GB" sz="3600" b="1" cap="small" dirty="0" smtClean="0"/>
          </a:p>
          <a:p>
            <a:pPr algn="ctr"/>
            <a:r>
              <a:rPr lang="en-GB" sz="3600" b="1" cap="small" dirty="0" smtClean="0"/>
              <a:t>A </a:t>
            </a:r>
            <a:r>
              <a:rPr lang="en-GB" sz="3600" b="1" cap="small" dirty="0"/>
              <a:t>problem of colliding worlds</a:t>
            </a:r>
            <a:endParaRPr lang="en-US" sz="3600" b="1" cap="smal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1" y="646538"/>
            <a:ext cx="2072640" cy="1496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874" y="646538"/>
            <a:ext cx="1509039" cy="14965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92201" y="5003800"/>
            <a:ext cx="328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Speaker: </a:t>
            </a:r>
            <a:r>
              <a:rPr lang="it-IT" dirty="0" smtClean="0"/>
              <a:t>Riccardo Galdieri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07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00" y="6341834"/>
            <a:ext cx="2743200" cy="365125"/>
          </a:xfrm>
        </p:spPr>
        <p:txBody>
          <a:bodyPr/>
          <a:lstStyle/>
          <a:p>
            <a:pPr algn="l"/>
            <a:fld id="{A4718E96-B630-4444-9616-2A0B9CB88CBA}" type="slidenum">
              <a:rPr lang="en-US" smtClean="0"/>
              <a:pPr algn="l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544991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/>
              <a:t>Quick</a:t>
            </a:r>
            <a:r>
              <a:rPr lang="it-IT" sz="2800" dirty="0" smtClean="0"/>
              <a:t> </a:t>
            </a:r>
            <a:r>
              <a:rPr lang="it-IT" sz="2800" dirty="0" err="1" smtClean="0"/>
              <a:t>Survey</a:t>
            </a:r>
            <a:endParaRPr lang="it-IT" sz="2800" dirty="0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644434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21/02/2018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92201" y="1318986"/>
            <a:ext cx="876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How many of you have ever tried an immersive VR experience?</a:t>
            </a:r>
          </a:p>
          <a:p>
            <a:pPr algn="ctr"/>
            <a:endParaRPr lang="en-GB" sz="2400" dirty="0" smtClean="0"/>
          </a:p>
          <a:p>
            <a:pPr algn="ctr"/>
            <a:endParaRPr lang="en-GB" sz="2400" dirty="0" smtClean="0"/>
          </a:p>
          <a:p>
            <a:pPr algn="ctr"/>
            <a:endParaRPr lang="en-GB" sz="2400" dirty="0" smtClean="0"/>
          </a:p>
          <a:p>
            <a:pPr algn="ctr"/>
            <a:endParaRPr lang="en-GB" sz="2400" dirty="0" smtClean="0"/>
          </a:p>
          <a:p>
            <a:pPr algn="ctr"/>
            <a:endParaRPr lang="en-GB" sz="2400" dirty="0" smtClean="0"/>
          </a:p>
          <a:p>
            <a:pPr algn="ctr"/>
            <a:endParaRPr lang="en-GB" sz="2400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86" y="1575158"/>
            <a:ext cx="5282842" cy="52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00" y="6341834"/>
            <a:ext cx="2743200" cy="365125"/>
          </a:xfrm>
        </p:spPr>
        <p:txBody>
          <a:bodyPr/>
          <a:lstStyle/>
          <a:p>
            <a:pPr algn="l"/>
            <a:fld id="{A4718E96-B630-4444-9616-2A0B9CB88CBA}" type="slidenum">
              <a:rPr lang="en-US" smtClean="0"/>
              <a:pPr algn="l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544991"/>
            <a:ext cx="457200" cy="4572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644434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21/02/2018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16" y="2353974"/>
            <a:ext cx="4757168" cy="26776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95" y="2353974"/>
            <a:ext cx="5093276" cy="2677607"/>
          </a:xfrm>
          <a:prstGeom prst="rect">
            <a:avLst/>
          </a:prstGeom>
        </p:spPr>
      </p:pic>
      <p:sp>
        <p:nvSpPr>
          <p:cNvPr id="12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/>
              <a:t>Hands</a:t>
            </a:r>
            <a:r>
              <a:rPr lang="it-IT" sz="2800" dirty="0"/>
              <a:t> VS </a:t>
            </a:r>
            <a:r>
              <a:rPr lang="it-IT" sz="2800" dirty="0" err="1" smtClean="0"/>
              <a:t>Controllers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17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00" y="6341834"/>
            <a:ext cx="2743200" cy="365125"/>
          </a:xfrm>
        </p:spPr>
        <p:txBody>
          <a:bodyPr/>
          <a:lstStyle/>
          <a:p>
            <a:pPr algn="l"/>
            <a:fld id="{A4718E96-B630-4444-9616-2A0B9CB88CBA}" type="slidenum">
              <a:rPr lang="en-US" smtClean="0"/>
              <a:pPr algn="l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544991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Research Questions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644434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21/02/2018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92201" y="1319165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Main research questions: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kind of interaction produce the best results, both in terms of immersion (objective) and presence (subjective)?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physics engines be adapted to VR interaction, or they need to be completely rebuilt?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Do we really want to have natural interaction?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u="sng" dirty="0" smtClean="0"/>
          </a:p>
          <a:p>
            <a:endParaRPr lang="en-US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16854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00" y="6341834"/>
            <a:ext cx="2743200" cy="365125"/>
          </a:xfrm>
        </p:spPr>
        <p:txBody>
          <a:bodyPr/>
          <a:lstStyle/>
          <a:p>
            <a:pPr algn="l"/>
            <a:fld id="{A4718E96-B630-4444-9616-2A0B9CB88CBA}" type="slidenum">
              <a:rPr lang="en-US" smtClean="0"/>
              <a:pPr algn="l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544991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 </a:t>
            </a:r>
            <a:r>
              <a:rPr lang="it-IT" sz="2800" dirty="0" err="1" smtClean="0"/>
              <a:t>problem</a:t>
            </a:r>
            <a:r>
              <a:rPr lang="it-IT" sz="2800" dirty="0" smtClean="0"/>
              <a:t> </a:t>
            </a:r>
            <a:r>
              <a:rPr lang="it-IT" sz="2800" dirty="0"/>
              <a:t>of </a:t>
            </a:r>
            <a:r>
              <a:rPr lang="it-IT" sz="2800" dirty="0" err="1" smtClean="0"/>
              <a:t>colliding</a:t>
            </a:r>
            <a:r>
              <a:rPr lang="it-IT" sz="2800" dirty="0" smtClean="0"/>
              <a:t> </a:t>
            </a:r>
            <a:r>
              <a:rPr lang="it-IT" sz="2800" dirty="0" err="1" smtClean="0"/>
              <a:t>worlds</a:t>
            </a:r>
            <a:endParaRPr lang="it-IT" sz="2800" dirty="0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644434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21/02/2018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92201" y="1318986"/>
            <a:ext cx="876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Actions from the real world must be translated to the Virtual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Real and virtual worlds do NOT share the same rules, and something that is true in one world could be false in the other.</a:t>
            </a:r>
            <a:endParaRPr lang="en-US" sz="24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Virtual Environments’ real time physics was not designed to receive external inputs.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62" y="4576483"/>
            <a:ext cx="58578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2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00" y="6341834"/>
            <a:ext cx="2743200" cy="365125"/>
          </a:xfrm>
        </p:spPr>
        <p:txBody>
          <a:bodyPr/>
          <a:lstStyle/>
          <a:p>
            <a:pPr algn="l"/>
            <a:fld id="{A4718E96-B630-4444-9616-2A0B9CB88CBA}" type="slidenum">
              <a:rPr lang="en-US" smtClean="0"/>
              <a:pPr algn="l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544991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/>
              <a:t>Hands</a:t>
            </a:r>
            <a:r>
              <a:rPr lang="it-IT" sz="2800" dirty="0"/>
              <a:t> VS </a:t>
            </a:r>
            <a:r>
              <a:rPr lang="it-IT" sz="2800" dirty="0" err="1"/>
              <a:t>Controllers</a:t>
            </a:r>
            <a:r>
              <a:rPr lang="it-IT" sz="2800" dirty="0"/>
              <a:t> </a:t>
            </a:r>
            <a:r>
              <a:rPr lang="it-IT" sz="2800" dirty="0" err="1"/>
              <a:t>today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644434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21/02/2018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065752"/>
              </p:ext>
            </p:extLst>
          </p:nvPr>
        </p:nvGraphicFramePr>
        <p:xfrm>
          <a:off x="1092200" y="1405466"/>
          <a:ext cx="9296400" cy="486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000"/>
                <a:gridCol w="3848100"/>
                <a:gridCol w="3670300"/>
              </a:tblGrid>
              <a:tr h="817034">
                <a:tc>
                  <a:txBody>
                    <a:bodyPr/>
                    <a:lstStyle/>
                    <a:p>
                      <a:pPr algn="ctr"/>
                      <a:endParaRPr lang="en-US" sz="36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noProof="0" dirty="0" smtClean="0">
                          <a:solidFill>
                            <a:srgbClr val="00B050"/>
                          </a:solidFill>
                        </a:rPr>
                        <a:t>PROS</a:t>
                      </a:r>
                      <a:endParaRPr lang="en-US" sz="3600" noProof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noProof="0" dirty="0" smtClean="0">
                          <a:solidFill>
                            <a:srgbClr val="FF0000"/>
                          </a:solidFill>
                        </a:rPr>
                        <a:t>CONS</a:t>
                      </a:r>
                      <a:endParaRPr lang="en-US" sz="3600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0400">
                <a:tc>
                  <a:txBody>
                    <a:bodyPr/>
                    <a:lstStyle/>
                    <a:p>
                      <a:pPr algn="ctr"/>
                      <a:r>
                        <a:rPr lang="en-US" u="sng" noProof="0" dirty="0" smtClean="0"/>
                        <a:t>CONTROLLERS</a:t>
                      </a:r>
                      <a:endParaRPr lang="en-US" u="sng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 smtClean="0"/>
                        <a:t>Extremely</a:t>
                      </a:r>
                      <a:r>
                        <a:rPr lang="en-US" baseline="0" noProof="0" dirty="0" smtClean="0"/>
                        <a:t> precise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 smtClean="0"/>
                        <a:t>Can perform non natural gestures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 smtClean="0"/>
                        <a:t>Less tiring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 smtClean="0"/>
                        <a:t>Less subject to unintended movements</a:t>
                      </a:r>
                      <a:endParaRPr lang="en-US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 smtClean="0"/>
                        <a:t>Can break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 smtClean="0"/>
                        <a:t>Must</a:t>
                      </a:r>
                      <a:r>
                        <a:rPr lang="en-US" baseline="0" noProof="0" dirty="0" smtClean="0"/>
                        <a:t> be recharged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 smtClean="0"/>
                        <a:t>Non natural interaction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 smtClean="0"/>
                        <a:t>Need to be learned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 smtClean="0"/>
                        <a:t>Different implementation over different platforms and applications</a:t>
                      </a:r>
                      <a:endParaRPr lang="en-US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3200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VIRTUAL HANDS</a:t>
                      </a:r>
                      <a:endParaRPr lang="en-US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 smtClean="0"/>
                        <a:t>Constant across platforms and applications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 smtClean="0"/>
                        <a:t>Natural interaction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i="0" u="none" noProof="0" dirty="0" smtClean="0"/>
                        <a:t>N</a:t>
                      </a:r>
                      <a:r>
                        <a:rPr lang="en-US" i="0" u="none" baseline="0" noProof="0" dirty="0" smtClean="0"/>
                        <a:t>o</a:t>
                      </a:r>
                      <a:r>
                        <a:rPr lang="en-US" baseline="0" noProof="0" dirty="0" smtClean="0"/>
                        <a:t> learning curve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u="sng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 smtClean="0"/>
                        <a:t>Still not very precise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 smtClean="0"/>
                        <a:t>A</a:t>
                      </a:r>
                      <a:r>
                        <a:rPr lang="en-US" baseline="0" noProof="0" dirty="0" smtClean="0"/>
                        <a:t> lot of noise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 smtClean="0"/>
                        <a:t>Tiring after a while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 smtClean="0"/>
                        <a:t>Hard to obtain physical interaction</a:t>
                      </a:r>
                      <a:endParaRPr lang="en-US" noProof="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39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00" y="6341834"/>
            <a:ext cx="2743200" cy="365125"/>
          </a:xfrm>
        </p:spPr>
        <p:txBody>
          <a:bodyPr/>
          <a:lstStyle/>
          <a:p>
            <a:pPr algn="l"/>
            <a:fld id="{A4718E96-B630-4444-9616-2A0B9CB88CBA}" type="slidenum">
              <a:rPr lang="en-US" smtClean="0"/>
              <a:pPr algn="l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544991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 new </a:t>
            </a:r>
            <a:r>
              <a:rPr lang="it-IT" sz="2800" dirty="0" err="1" smtClean="0"/>
              <a:t>hybrid</a:t>
            </a:r>
            <a:r>
              <a:rPr lang="it-IT" sz="2800" dirty="0" smtClean="0"/>
              <a:t> </a:t>
            </a:r>
            <a:r>
              <a:rPr lang="it-IT" sz="2800" dirty="0" err="1" smtClean="0"/>
              <a:t>approach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644434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21/02/2018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92201" y="1319165"/>
            <a:ext cx="876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solution we are currently proposing and experimenting on is to use a non-physical approach for borderline-cases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Currently doing comparative studies on how people perceive these two different types of input</a:t>
            </a:r>
            <a:endParaRPr lang="en-US" sz="2400" dirty="0" smtClean="0"/>
          </a:p>
          <a:p>
            <a:endParaRPr lang="en-US" sz="2400" u="sng" dirty="0" smtClean="0"/>
          </a:p>
          <a:p>
            <a:endParaRPr lang="en-US" sz="2400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15" y="2256159"/>
            <a:ext cx="3630377" cy="263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00" y="6341834"/>
            <a:ext cx="2743200" cy="365125"/>
          </a:xfrm>
        </p:spPr>
        <p:txBody>
          <a:bodyPr/>
          <a:lstStyle/>
          <a:p>
            <a:pPr algn="l"/>
            <a:fld id="{A4718E96-B630-4444-9616-2A0B9CB88CBA}" type="slidenum">
              <a:rPr lang="en-US" smtClean="0"/>
              <a:pPr algn="l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544991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Conclusions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644434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21/02/2018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92201" y="1319165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/>
              <a:t>Controllers</a:t>
            </a:r>
            <a:r>
              <a:rPr lang="it-IT" sz="2400" dirty="0" smtClean="0"/>
              <a:t> </a:t>
            </a:r>
            <a:r>
              <a:rPr lang="it-IT" sz="2400" dirty="0"/>
              <a:t>are a </a:t>
            </a:r>
            <a:r>
              <a:rPr lang="it-IT" sz="2400" dirty="0" err="1"/>
              <a:t>good</a:t>
            </a:r>
            <a:r>
              <a:rPr lang="it-IT" sz="2400" dirty="0"/>
              <a:t> short </a:t>
            </a:r>
            <a:r>
              <a:rPr lang="it-IT" sz="2400" dirty="0" err="1"/>
              <a:t>term</a:t>
            </a:r>
            <a:r>
              <a:rPr lang="it-IT" sz="2400" dirty="0"/>
              <a:t> </a:t>
            </a:r>
            <a:r>
              <a:rPr lang="it-IT" sz="2400" dirty="0" err="1"/>
              <a:t>solution</a:t>
            </a: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/>
              <a:t>Thinking</a:t>
            </a:r>
            <a:r>
              <a:rPr lang="it-IT" sz="2400" dirty="0" smtClean="0"/>
              <a:t> </a:t>
            </a:r>
            <a:r>
              <a:rPr lang="it-IT" sz="2400" dirty="0" err="1" smtClean="0"/>
              <a:t>about</a:t>
            </a:r>
            <a:r>
              <a:rPr lang="it-IT" sz="2400" dirty="0" smtClean="0"/>
              <a:t> </a:t>
            </a:r>
            <a:r>
              <a:rPr lang="it-IT" sz="2400" dirty="0" err="1" smtClean="0"/>
              <a:t>interaction</a:t>
            </a:r>
            <a:r>
              <a:rPr lang="it-IT" sz="2400" dirty="0" smtClean="0"/>
              <a:t> </a:t>
            </a:r>
            <a:r>
              <a:rPr lang="it-IT" sz="2400" dirty="0" err="1" smtClean="0"/>
              <a:t>we</a:t>
            </a:r>
            <a:r>
              <a:rPr lang="it-IT" sz="2400" dirty="0" smtClean="0"/>
              <a:t> can </a:t>
            </a:r>
            <a:r>
              <a:rPr lang="it-IT" sz="2400" dirty="0" err="1" smtClean="0"/>
              <a:t>only</a:t>
            </a:r>
            <a:r>
              <a:rPr lang="it-IT" sz="2400" dirty="0" smtClean="0"/>
              <a:t> </a:t>
            </a:r>
            <a:r>
              <a:rPr lang="it-IT" sz="2400" dirty="0" err="1" smtClean="0"/>
              <a:t>assert</a:t>
            </a:r>
            <a:r>
              <a:rPr lang="it-IT" sz="2400" dirty="0" smtClean="0"/>
              <a:t> </a:t>
            </a:r>
            <a:r>
              <a:rPr lang="it-IT" sz="2400" dirty="0" err="1" smtClean="0"/>
              <a:t>that</a:t>
            </a:r>
            <a:r>
              <a:rPr lang="it-IT" sz="2400" dirty="0" smtClean="0"/>
              <a:t>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it-IT" sz="2400" dirty="0" err="1" smtClean="0"/>
              <a:t>Current</a:t>
            </a:r>
            <a:r>
              <a:rPr lang="it-IT" sz="2400" dirty="0" smtClean="0"/>
              <a:t> </a:t>
            </a:r>
            <a:r>
              <a:rPr lang="it-IT" sz="2400" dirty="0" err="1" smtClean="0"/>
              <a:t>physics</a:t>
            </a:r>
            <a:r>
              <a:rPr lang="it-IT" sz="2400" dirty="0" smtClean="0"/>
              <a:t> </a:t>
            </a:r>
            <a:r>
              <a:rPr lang="it-IT" sz="2400" dirty="0" err="1" smtClean="0"/>
              <a:t>implementation</a:t>
            </a:r>
            <a:r>
              <a:rPr lang="it-IT" sz="2400" dirty="0" smtClean="0"/>
              <a:t> </a:t>
            </a:r>
            <a:r>
              <a:rPr lang="it-IT" sz="2400" dirty="0" err="1" smtClean="0"/>
              <a:t>can’t</a:t>
            </a:r>
            <a:r>
              <a:rPr lang="it-IT" sz="2400" dirty="0" smtClean="0"/>
              <a:t> </a:t>
            </a:r>
            <a:r>
              <a:rPr lang="it-IT" sz="2400" dirty="0" err="1" smtClean="0"/>
              <a:t>handle</a:t>
            </a:r>
            <a:r>
              <a:rPr lang="it-IT" sz="2400" dirty="0" smtClean="0"/>
              <a:t> </a:t>
            </a:r>
            <a:r>
              <a:rPr lang="it-IT" sz="2400" dirty="0" err="1" smtClean="0"/>
              <a:t>hands</a:t>
            </a:r>
            <a:r>
              <a:rPr lang="it-IT" sz="2400" dirty="0" smtClean="0"/>
              <a:t>-free </a:t>
            </a:r>
            <a:r>
              <a:rPr lang="it-IT" sz="2400" dirty="0" err="1" smtClean="0"/>
              <a:t>interaction</a:t>
            </a:r>
            <a:r>
              <a:rPr lang="it-IT" sz="2400" dirty="0" smtClean="0"/>
              <a:t> </a:t>
            </a:r>
            <a:r>
              <a:rPr lang="it-IT" sz="2400" dirty="0" err="1" smtClean="0"/>
              <a:t>as</a:t>
            </a:r>
            <a:r>
              <a:rPr lang="it-IT" sz="2400" dirty="0" smtClean="0"/>
              <a:t> </a:t>
            </a:r>
            <a:r>
              <a:rPr lang="it-IT" sz="2400" dirty="0" err="1" smtClean="0"/>
              <a:t>it</a:t>
            </a:r>
            <a:r>
              <a:rPr lang="it-IT" sz="2400" dirty="0" smtClean="0"/>
              <a:t> </a:t>
            </a:r>
            <a:r>
              <a:rPr lang="it-IT" sz="2400" dirty="0" err="1" smtClean="0"/>
              <a:t>stands</a:t>
            </a:r>
            <a:endParaRPr lang="it-IT" sz="2400" dirty="0" smtClean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it-IT" sz="2400" dirty="0" err="1" smtClean="0"/>
              <a:t>Current</a:t>
            </a:r>
            <a:r>
              <a:rPr lang="it-IT" sz="2400" dirty="0" smtClean="0"/>
              <a:t> controller-free </a:t>
            </a:r>
            <a:r>
              <a:rPr lang="it-IT" sz="2400" dirty="0" err="1" smtClean="0"/>
              <a:t>solutions</a:t>
            </a:r>
            <a:r>
              <a:rPr lang="it-IT" sz="2400" dirty="0" smtClean="0"/>
              <a:t> </a:t>
            </a:r>
            <a:r>
              <a:rPr lang="it-IT" sz="2400" dirty="0"/>
              <a:t>are </a:t>
            </a:r>
            <a:r>
              <a:rPr lang="it-IT" sz="2400" dirty="0" err="1" smtClean="0"/>
              <a:t>unreliable</a:t>
            </a: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it-IT" sz="2400" dirty="0" err="1" smtClean="0"/>
              <a:t>Influence</a:t>
            </a:r>
            <a:r>
              <a:rPr lang="it-IT" sz="2400" dirty="0" smtClean="0"/>
              <a:t> of </a:t>
            </a:r>
            <a:r>
              <a:rPr lang="it-IT" sz="2400" dirty="0" err="1" smtClean="0"/>
              <a:t>controllers</a:t>
            </a:r>
            <a:r>
              <a:rPr lang="it-IT" sz="2400" dirty="0" smtClean="0"/>
              <a:t>-free </a:t>
            </a:r>
            <a:r>
              <a:rPr lang="it-IT" sz="2400" dirty="0" err="1" smtClean="0"/>
              <a:t>interaction</a:t>
            </a:r>
            <a:r>
              <a:rPr lang="it-IT" sz="2400" dirty="0" smtClean="0"/>
              <a:t> on </a:t>
            </a:r>
            <a:r>
              <a:rPr lang="it-IT" sz="2400" dirty="0" err="1" smtClean="0"/>
              <a:t>presence</a:t>
            </a:r>
            <a:r>
              <a:rPr lang="it-IT" sz="2400" dirty="0" smtClean="0"/>
              <a:t> </a:t>
            </a:r>
            <a:r>
              <a:rPr lang="it-IT" sz="2400" dirty="0" err="1" smtClean="0"/>
              <a:t>has</a:t>
            </a:r>
            <a:r>
              <a:rPr lang="it-IT" sz="2400" dirty="0" smtClean="0"/>
              <a:t> </a:t>
            </a:r>
            <a:r>
              <a:rPr lang="it-IT" sz="2400" dirty="0" err="1" smtClean="0"/>
              <a:t>yet</a:t>
            </a:r>
            <a:r>
              <a:rPr lang="it-IT" sz="2400" dirty="0" smtClean="0"/>
              <a:t> </a:t>
            </a:r>
            <a:br>
              <a:rPr lang="it-IT" sz="2400" dirty="0" smtClean="0"/>
            </a:br>
            <a:r>
              <a:rPr lang="it-IT" sz="2400" dirty="0" smtClean="0"/>
              <a:t>to be </a:t>
            </a:r>
            <a:r>
              <a:rPr lang="it-IT" sz="2400" dirty="0" err="1" smtClean="0"/>
              <a:t>confirmed</a:t>
            </a:r>
            <a:r>
              <a:rPr lang="it-IT" sz="2400" dirty="0" smtClean="0"/>
              <a:t> by data, </a:t>
            </a:r>
            <a:r>
              <a:rPr lang="it-IT" sz="2400" dirty="0" err="1" smtClean="0"/>
              <a:t>but</a:t>
            </a:r>
            <a:r>
              <a:rPr lang="it-IT" sz="2400" dirty="0" smtClean="0"/>
              <a:t> </a:t>
            </a:r>
            <a:r>
              <a:rPr lang="it-IT" sz="2400" dirty="0" err="1" smtClean="0"/>
              <a:t>it</a:t>
            </a:r>
            <a:r>
              <a:rPr lang="it-IT" sz="2400" dirty="0" smtClean="0"/>
              <a:t> </a:t>
            </a:r>
            <a:r>
              <a:rPr lang="it-IT" sz="2400" dirty="0" err="1" smtClean="0"/>
              <a:t>looks</a:t>
            </a:r>
            <a:r>
              <a:rPr lang="it-IT" sz="2400" dirty="0" smtClean="0"/>
              <a:t> </a:t>
            </a:r>
            <a:r>
              <a:rPr lang="it-IT" sz="2400" dirty="0" err="1" smtClean="0"/>
              <a:t>promising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62200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00" y="6341834"/>
            <a:ext cx="2743200" cy="365125"/>
          </a:xfrm>
        </p:spPr>
        <p:txBody>
          <a:bodyPr/>
          <a:lstStyle/>
          <a:p>
            <a:pPr algn="l"/>
            <a:fld id="{A4718E96-B630-4444-9616-2A0B9CB88CBA}" type="slidenum">
              <a:rPr lang="en-US" smtClean="0"/>
              <a:pPr algn="l"/>
              <a:t>9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44434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21/02/2018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92201" y="2502039"/>
            <a:ext cx="8763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 smtClean="0"/>
              <a:t>Thank you!</a:t>
            </a:r>
          </a:p>
          <a:p>
            <a:pPr algn="ctr"/>
            <a:r>
              <a:rPr lang="it-IT" sz="4400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574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317</Words>
  <Application>Microsoft Office PowerPoint</Application>
  <PresentationFormat>Widescreen</PresentationFormat>
  <Paragraphs>93</Paragraphs>
  <Slides>9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FreeFly</dc:creator>
  <cp:lastModifiedBy>riccardo galdieri</cp:lastModifiedBy>
  <cp:revision>159</cp:revision>
  <dcterms:created xsi:type="dcterms:W3CDTF">2017-02-02T14:20:48Z</dcterms:created>
  <dcterms:modified xsi:type="dcterms:W3CDTF">2018-02-21T08:57:35Z</dcterms:modified>
</cp:coreProperties>
</file>