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320" r:id="rId3"/>
    <p:sldId id="259" r:id="rId4"/>
    <p:sldId id="326" r:id="rId5"/>
    <p:sldId id="323" r:id="rId6"/>
    <p:sldId id="324" r:id="rId7"/>
    <p:sldId id="327" r:id="rId8"/>
    <p:sldId id="258" r:id="rId9"/>
    <p:sldId id="383" r:id="rId10"/>
    <p:sldId id="328" r:id="rId11"/>
    <p:sldId id="443" r:id="rId12"/>
    <p:sldId id="446" r:id="rId13"/>
    <p:sldId id="442" r:id="rId14"/>
    <p:sldId id="444" r:id="rId15"/>
    <p:sldId id="445" r:id="rId16"/>
    <p:sldId id="475" r:id="rId17"/>
    <p:sldId id="476" r:id="rId18"/>
    <p:sldId id="377" r:id="rId19"/>
    <p:sldId id="448" r:id="rId20"/>
    <p:sldId id="450" r:id="rId21"/>
    <p:sldId id="451" r:id="rId22"/>
    <p:sldId id="453" r:id="rId23"/>
    <p:sldId id="454" r:id="rId24"/>
    <p:sldId id="456" r:id="rId25"/>
    <p:sldId id="457" r:id="rId26"/>
    <p:sldId id="458" r:id="rId27"/>
    <p:sldId id="463" r:id="rId28"/>
    <p:sldId id="459" r:id="rId29"/>
    <p:sldId id="461" r:id="rId30"/>
    <p:sldId id="467" r:id="rId31"/>
    <p:sldId id="468" r:id="rId32"/>
    <p:sldId id="462" r:id="rId33"/>
    <p:sldId id="464" r:id="rId34"/>
    <p:sldId id="465" r:id="rId35"/>
    <p:sldId id="469" r:id="rId36"/>
    <p:sldId id="473" r:id="rId37"/>
    <p:sldId id="472" r:id="rId38"/>
    <p:sldId id="471" r:id="rId39"/>
    <p:sldId id="474" r:id="rId40"/>
    <p:sldId id="479" r:id="rId41"/>
    <p:sldId id="482" r:id="rId42"/>
    <p:sldId id="480" r:id="rId43"/>
    <p:sldId id="481" r:id="rId44"/>
    <p:sldId id="433" r:id="rId45"/>
    <p:sldId id="466" r:id="rId46"/>
    <p:sldId id="449" r:id="rId47"/>
    <p:sldId id="492" r:id="rId48"/>
    <p:sldId id="478" r:id="rId49"/>
    <p:sldId id="485" r:id="rId50"/>
    <p:sldId id="486" r:id="rId51"/>
    <p:sldId id="487" r:id="rId52"/>
    <p:sldId id="455" r:id="rId53"/>
    <p:sldId id="490" r:id="rId54"/>
    <p:sldId id="488" r:id="rId55"/>
    <p:sldId id="489" r:id="rId56"/>
    <p:sldId id="452" r:id="rId57"/>
    <p:sldId id="483" r:id="rId58"/>
    <p:sldId id="484" r:id="rId59"/>
    <p:sldId id="491" r:id="rId60"/>
    <p:sldId id="447" r:id="rId61"/>
    <p:sldId id="493" r:id="rId62"/>
    <p:sldId id="477" r:id="rId63"/>
    <p:sldId id="43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42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EBE4-5A88-4463-BDE0-4DCB633925A9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A0A8F-6554-4FB0-9D03-224426E45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it-IT" dirty="0"/>
              <a:t>If I am too serious you all fall asleep</a:t>
            </a:r>
          </a:p>
          <a:p>
            <a:pPr marL="228600" indent="-228600">
              <a:buAutoNum type="arabicParenR"/>
            </a:pPr>
            <a:r>
              <a:rPr lang="it-IT" dirty="0"/>
              <a:t>Science is fun, why make it sound boring?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A0A8F-6554-4FB0-9D03-224426E455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39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3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07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0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1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3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some of these </a:t>
            </a:r>
            <a:r>
              <a:rPr lang="en-US" dirty="0" err="1"/>
              <a:t>softwares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2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4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2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11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 already a relationship with the people you’re working with, there’s a chance you already have shared </a:t>
            </a:r>
            <a:r>
              <a:rPr lang="en-US" dirty="0" err="1"/>
              <a:t>thoughs</a:t>
            </a:r>
            <a:r>
              <a:rPr lang="en-US" dirty="0"/>
              <a:t>. Brainstorming becomes harder, you don’t get out of your comfort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47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5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46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forward ONLY if you have a plan!</a:t>
            </a:r>
          </a:p>
          <a:p>
            <a:endParaRPr lang="en-US" dirty="0"/>
          </a:p>
          <a:p>
            <a:r>
              <a:rPr lang="en-US" dirty="0"/>
              <a:t>The specific audience thing is important. Are they trying to build something for an audience? For disabled people? And so 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90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49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74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20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 is about being on the same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3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60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10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5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98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keep things simple: graphics, particles, tens of thousands of enemies, animations, and so on. Also, unless mechanics are simple, do not make too many levels!</a:t>
            </a:r>
          </a:p>
          <a:p>
            <a:endParaRPr lang="en-US" dirty="0"/>
          </a:p>
          <a:p>
            <a:r>
              <a:rPr lang="en-US" dirty="0"/>
              <a:t>Having meetings is helpful, but they have to be useful!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5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 control is a nightmare, you’re tired and you’re overwriting stuff all the damn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24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56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jam is themed, chance is, there are sponsors. Make sure to look happy and enthusiast, that’s what hits them the most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03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8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76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told you it was practical, doesn’t get any more practical than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3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62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as much sleep as you’ll 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416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AKA: How to survive the jam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A0A8F-6554-4FB0-9D03-224426E455A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61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already seen SUPERHOT by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00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Jams are the only place where you’re encouraged to create and do mistakes without any consequence. Take the chance, go for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https://www.gamasutra.com/blogs/JohnCooney/20160706/276168/7_Tips_to_7Day_Game_Jams.php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75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3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11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18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interpreted it as re-pair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797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 Might is </a:t>
            </a:r>
            <a:r>
              <a:rPr lang="en-US" sz="1200" dirty="0"/>
              <a:t>Professor of Internal Medicine and Computer Science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http://matt.might.net/articles/how-to-apply-and-get-in-to-graduate-school-in-science-mathematics-engineering-or-computer-science/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623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colors are political (red in Europe and USA). There’s a limit to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9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48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like </a:t>
            </a:r>
            <a:r>
              <a:rPr lang="en-US"/>
              <a:t>steam achievements!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8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416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2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4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Bodies are machines, after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307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09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game is perfect, you haven’t experimented</a:t>
            </a:r>
          </a:p>
          <a:p>
            <a:endParaRPr lang="en-US" dirty="0"/>
          </a:p>
          <a:p>
            <a:r>
              <a:rPr lang="en-US" dirty="0"/>
              <a:t>These are general advices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21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You’ll hardly find anything more complete than the GGJ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42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3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4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how many people have attended a jam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3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6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9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381000" ty="0" sx="100000" sy="100000" flip="x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4F34-79C9-4958-932B-DE602FF997C0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Roxls_2W2M?feature=oembed" TargetMode="Externa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rZbUp8lIyg?feature=oembed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ugs.guraas.com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toddfurmanski.com/?p=250" TargetMode="External"/><Relationship Id="rId4" Type="http://schemas.openxmlformats.org/officeDocument/2006/relationships/hyperlink" Target="https://globalgamejam.org/jammer-resource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5" y="646538"/>
            <a:ext cx="2072640" cy="1496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8" y="637394"/>
            <a:ext cx="1511833" cy="1505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76272" y="3356343"/>
            <a:ext cx="783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cap="small" dirty="0"/>
              <a:t>How to prototype in less than a Jam time!</a:t>
            </a:r>
            <a:endParaRPr lang="en-US" sz="4800" b="1" cap="small" dirty="0"/>
          </a:p>
        </p:txBody>
      </p:sp>
      <p:sp>
        <p:nvSpPr>
          <p:cNvPr id="19" name="TextBox 18"/>
          <p:cNvSpPr txBox="1"/>
          <p:nvPr/>
        </p:nvSpPr>
        <p:spPr>
          <a:xfrm>
            <a:off x="406401" y="5897670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Speaker: </a:t>
            </a:r>
            <a:r>
              <a:rPr lang="it-IT"/>
              <a:t>Riccardo Galdieri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BC6F-73C2-4D25-A022-86837545E696}"/>
              </a:ext>
            </a:extLst>
          </p:cNvPr>
          <p:cNvSpPr txBox="1"/>
          <p:nvPr/>
        </p:nvSpPr>
        <p:spPr>
          <a:xfrm>
            <a:off x="0" y="234727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cap="small" dirty="0"/>
              <a:t>From zero to hero</a:t>
            </a:r>
          </a:p>
        </p:txBody>
      </p:sp>
    </p:spTree>
    <p:extLst>
      <p:ext uri="{BB962C8B-B14F-4D97-AF65-F5344CB8AC3E}">
        <p14:creationId xmlns:p14="http://schemas.microsoft.com/office/powerpoint/2010/main" val="51940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What is a Game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“A Game Jam is an event where the attenders have to build a game in a fixed amount of time”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takes its name from Jam sessions, popular </a:t>
            </a:r>
            <a:br>
              <a:rPr lang="en-US" sz="2400" dirty="0"/>
            </a:br>
            <a:r>
              <a:rPr lang="en-US" sz="2400" dirty="0"/>
              <a:t>music events where musicians get </a:t>
            </a:r>
            <a:br>
              <a:rPr lang="en-US" sz="2400" dirty="0"/>
            </a:br>
            <a:r>
              <a:rPr lang="en-US" sz="2400" dirty="0"/>
              <a:t>together to play without any previous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During a game jam, you shouldn’t have </a:t>
            </a:r>
            <a:br>
              <a:rPr lang="en-US" sz="2400" dirty="0"/>
            </a:br>
            <a:r>
              <a:rPr lang="en-US" sz="2400" dirty="0"/>
              <a:t>a plan either!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primary goal of any jam is </a:t>
            </a:r>
            <a:br>
              <a:rPr lang="en-US" sz="2400" dirty="0"/>
            </a:br>
            <a:r>
              <a:rPr lang="en-US" sz="2400" dirty="0"/>
              <a:t>to be creative, together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4EB6550-5EED-4AAB-A001-06F9EFC49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21" y="2810260"/>
            <a:ext cx="4191785" cy="3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What can you make during a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4205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is a misconception that Game Jams are about videogames, but that’s not true!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Even Wikipedia’s definition is wrong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Games can be of many types: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Board Games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Videogames (Apps/PC/VR/AR)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Social Games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Interactive stories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394852F-7030-45D0-B0C6-E5D84963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571" y="3233898"/>
            <a:ext cx="6222626" cy="2255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33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 theme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7" y="1319162"/>
            <a:ext cx="10325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Game jams rotate around one theme, that can be either domain specific </a:t>
            </a:r>
            <a:br>
              <a:rPr lang="en-US" sz="2400" dirty="0"/>
            </a:br>
            <a:r>
              <a:rPr lang="en-US" sz="2400" dirty="0"/>
              <a:t>or generic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Automotive/industrialization/environment based jams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Game jams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Hackatons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the main theme is known in advance when the jam is “themed”, or known before the jam starts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Themes should not be interpreted literal, they are more of a suggestion to help you be creative!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More about this later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4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What should you make during a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Jam is the best place to get 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one is expecting you to make a full product during the jam!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will make a prototype, a proof of concept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Best case scenario you will develop this game further and create a real game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Worst case scenario you put yourself out of your comfort zone, learned something new, and had a lot of fun!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your idea is valid, you will develop it AFTER the jam!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7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Most common Game Jams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Global Game Jam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 over the world! Common theme revealed on the spot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Ludum</a:t>
            </a:r>
            <a:r>
              <a:rPr lang="en-US" sz="2400" dirty="0"/>
              <a:t> Dare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 times per year, theme revealed on the spot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Train Jam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52 hours, participants are stuck on a train from Chicago to San Francisco before the GDC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you: Transylvania Game Jam!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16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Famous games coming from a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SUPERHOT (3+ Million $)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Surgeon Simulator (6+ Million $)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Talking and Nobody Explodes (2+ Million $)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 many others: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ONS (One Night Stand)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Celeste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AVGM (Abusive Video Game Manipulation)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Goat Simulator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Gods Will be Watching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4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Famous games coming from a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39D055-F092-4462-B1C5-8673A8D31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29" y="1094468"/>
            <a:ext cx="9335006" cy="52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1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Famous games coming from a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50A914-7DE1-4AA4-B3B1-1784784C8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43" y="1150655"/>
            <a:ext cx="8364718" cy="47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9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D85FC-DC58-4B08-8F3A-35BAA8EB957D}"/>
              </a:ext>
            </a:extLst>
          </p:cNvPr>
          <p:cNvSpPr txBox="1"/>
          <p:nvPr/>
        </p:nvSpPr>
        <p:spPr>
          <a:xfrm>
            <a:off x="0" y="285422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dirty="0"/>
              <a:t>From Zero to Hero</a:t>
            </a:r>
            <a:endParaRPr lang="en-US" sz="6600" b="1" cap="small" dirty="0"/>
          </a:p>
        </p:txBody>
      </p:sp>
    </p:spTree>
    <p:extLst>
      <p:ext uri="{BB962C8B-B14F-4D97-AF65-F5344CB8AC3E}">
        <p14:creationId xmlns:p14="http://schemas.microsoft.com/office/powerpoint/2010/main" val="3647843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 phases of the Jam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Game Jams can be divided into roughly 10 phases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Preparation and registration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Theme revelation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Team making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Logistics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Brainstorming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Eating/developing/sleeping/testing x3/4/5/6 times (development)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Share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Deployment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Celebration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Sleep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26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5422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dirty="0"/>
              <a:t>Who am I?</a:t>
            </a:r>
            <a:endParaRPr lang="en-US" sz="6600" b="1" cap="smal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70293-4B88-4307-92D5-67C15BC30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33">
            <a:off x="8321217" y="2705493"/>
            <a:ext cx="257302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9D060-7F8E-4FDE-913C-0F7C4E6AC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755">
            <a:off x="861989" y="2929139"/>
            <a:ext cx="2442721" cy="3256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FAFC7-660E-477A-874F-1E48753D5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89">
            <a:off x="3964273" y="399396"/>
            <a:ext cx="3409227" cy="2257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338759-6EB2-46C2-8945-65691C81C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0790">
            <a:off x="1961530" y="2164567"/>
            <a:ext cx="1205912" cy="11079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2AEDE3-C908-495B-B085-276ED5CF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4032">
            <a:off x="1001567" y="5802867"/>
            <a:ext cx="1205912" cy="1107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868C27-29C8-48B4-B3AC-04337ACD2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623">
            <a:off x="8860912" y="1792478"/>
            <a:ext cx="1205912" cy="1107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F3BFCE-22CB-4F93-A841-22222E80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767">
            <a:off x="3395905" y="1684131"/>
            <a:ext cx="1205912" cy="11079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60A088-D766-4DD5-AF2C-3F900D82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7160">
            <a:off x="6858977" y="300925"/>
            <a:ext cx="1205912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1 – Preparation and registration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phase starts DAYS before the jam, make sure to give yourself time to think about these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jams have (free) tickets, make sure to reserve yours!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You will probably have to register on site as well, and hopefully receive some goodies!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rarely know where you’ll jam from, make sure to have ALL the tools you need with you before getting there!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 you have a laptop or a desktop? How are you going to connect  to the internet? Do you need some specific hardware with you? Do you have enough food/water? What about plug adapters? And a sleeping bag?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28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1 – Preparation and registration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to have all the software/hardware with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Internet is a commodity during Jams, make sure to have basic software such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Blender/Maya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Unity/Unreal/</a:t>
            </a:r>
            <a:r>
              <a:rPr lang="en-US" sz="2400" dirty="0" err="1"/>
              <a:t>GameMaker</a:t>
            </a:r>
            <a:r>
              <a:rPr lang="en-US" sz="2400" dirty="0"/>
              <a:t>/</a:t>
            </a:r>
            <a:r>
              <a:rPr lang="en-US" sz="2400" dirty="0" err="1"/>
              <a:t>RPGMaker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Photoshop/Gimp/</a:t>
            </a:r>
            <a:r>
              <a:rPr lang="en-US" sz="2400" dirty="0" err="1"/>
              <a:t>CrazyBump</a:t>
            </a:r>
            <a:r>
              <a:rPr lang="en-US" sz="2400" dirty="0"/>
              <a:t>/</a:t>
            </a:r>
            <a:r>
              <a:rPr lang="en-US" sz="2400" dirty="0" err="1"/>
              <a:t>AwesomeBump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Marmoset/Substance Painter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GitHub/</a:t>
            </a:r>
            <a:r>
              <a:rPr lang="en-US" sz="2400" dirty="0" err="1"/>
              <a:t>GitKraken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is PLENTY of useful repos of data you can freely download prior to the jam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Link on the last slide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2 – Theme revelation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revelation is one of the most anticipated moment of many Jams, embrace and enjoy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the Jam is not bound to a physical location, it may be revealed at different times all over the world!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to respect all the rules you’re given!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few (real) examples (From GGJ):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"As long as we have each other, we will never run out of problems", "Deception", "Extinction", “An image of "Ouroboros", “The Sound of a Heartbeat, "We don't see things as they are, we see them as we are", "What do we do now?", "Ritual", Waves", Transmission", “What home means to you", “Repair"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54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23</a:t>
            </a:fld>
            <a:endParaRPr lang="en-US" b="1"/>
          </a:p>
        </p:txBody>
      </p:sp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Online Media 2" title="Global Game Jam 2018 Keynote and Theme">
            <a:hlinkClick r:id="" action="ppaction://media"/>
            <a:extLst>
              <a:ext uri="{FF2B5EF4-FFF2-40B4-BE49-F238E27FC236}">
                <a16:creationId xmlns:a16="http://schemas.microsoft.com/office/drawing/2014/main" id="{B909A07E-4DE0-4A93-8BA5-1D05E8D31E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3 – Team making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DO NOT MAKE A TEAM WITH PEOPLE YOU ALREADY WORK WITH!!!</a:t>
            </a:r>
          </a:p>
          <a:p>
            <a:pPr algn="ctr"/>
            <a:endParaRPr lang="en-US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117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3 – Team making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MAKE A TEAM WITH PEOPLE YOU ALREADY WORK WITH!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 to the venue in advance, get the chance to meet other people, be friendly and get to know everyone!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team are VERY flexible, the fact that you are part of one group does not mean you can’t help another one!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(There are always too many programmers and not enough artists/musicians)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….why don’t you make random teams?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092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4 – Logistics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underestimate the power of logistics!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Depending on the venue, there may be very few seats, not enough plugs, not enough tables, no internet, and any other problem you may (not) think of!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smart, and plan in advance!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2E93B77-AE0A-470D-BC1B-A963B97C4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4022731"/>
            <a:ext cx="4021219" cy="2205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F4318-FC25-465F-8112-D6B77F848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90" y="4045812"/>
            <a:ext cx="1866900" cy="186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CE18-A22B-4A98-AB93-4D888F6CA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04" y="3584499"/>
            <a:ext cx="2746539" cy="27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4 – Logistics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GGJ_2020">
            <a:hlinkClick r:id="" action="ppaction://media"/>
            <a:extLst>
              <a:ext uri="{FF2B5EF4-FFF2-40B4-BE49-F238E27FC236}">
                <a16:creationId xmlns:a16="http://schemas.microsoft.com/office/drawing/2014/main" id="{AB8FE825-66B5-411D-81A6-DF7E04A1D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14" y="76985"/>
            <a:ext cx="12206514" cy="67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5 – Brainstorming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Finally, it’s time to get practical! But….. How?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Before building anything, you need to have an idea!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Ideally, before you even turn your laptops on, you should be able to answer these questions: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your vision of the theme?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you trying to achieve/What problem are you solving?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Is your interpretation of the theme literal?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final product you are trying to make?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 you have a specific audience in mind?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underestimate this phase! Take all the time you need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9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5 – Brainstorming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Getting an idea sounds easier than it is.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You can get stuck without anything meaningful for hours, and the time flies 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Luckily, even brainstorming can be turned into a game, and be a fun part of the game Jam!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several techniques that you can use: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Brainwriting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Round-robin brainstorming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Mind mapping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User Generated Stories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9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2EDE022-B04F-4338-80E8-469B1F43C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49611"/>
              </p:ext>
            </p:extLst>
          </p:nvPr>
        </p:nvGraphicFramePr>
        <p:xfrm>
          <a:off x="9984558" y="282100"/>
          <a:ext cx="2012992" cy="2003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3" name="Image" r:id="rId4" imgW="2742840" imgH="2729880" progId="Photoshop.Image.18">
                  <p:embed/>
                </p:oleObj>
              </mc:Choice>
              <mc:Fallback>
                <p:oleObj name="Image" r:id="rId4" imgW="2742840" imgH="27298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84558" y="282100"/>
                        <a:ext cx="2012992" cy="2003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About 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year PhD Student in Emerging Digital Technologies at </a:t>
            </a:r>
            <a:r>
              <a:rPr lang="en-US" sz="2400" dirty="0" err="1"/>
              <a:t>Scuola</a:t>
            </a:r>
            <a:r>
              <a:rPr lang="en-US" sz="2400" dirty="0"/>
              <a:t> </a:t>
            </a:r>
            <a:r>
              <a:rPr lang="en-US" sz="2400" dirty="0" err="1"/>
              <a:t>Superiore</a:t>
            </a:r>
            <a:r>
              <a:rPr lang="en-US" sz="2400" dirty="0"/>
              <a:t> </a:t>
            </a:r>
            <a:r>
              <a:rPr lang="en-US" sz="2400" dirty="0" err="1"/>
              <a:t>Sant’Anna</a:t>
            </a:r>
            <a:r>
              <a:rPr lang="en-US" sz="2400" dirty="0"/>
              <a:t> (Pisa, Italy) – Visiting Staff at </a:t>
            </a:r>
            <a:r>
              <a:rPr lang="en-US" sz="2400" dirty="0" err="1"/>
              <a:t>BUas</a:t>
            </a:r>
            <a:r>
              <a:rPr lang="en-US" sz="2400" dirty="0"/>
              <a:t> (Before the world almost ended)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Currently working on understanding how players interact with virtual environments. This means we’re trying  to catalogue: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Players’ </a:t>
            </a:r>
            <a:r>
              <a:rPr lang="it-IT" sz="2400" dirty="0"/>
              <a:t>subconscious behaviours 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Previous knowledge influence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Importance of environmental factors and UI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Players’ relationship with controllers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How people with disability understand virtual worlds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333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User Generated Stories!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brainstorming methods we developed at the Breda University of Applied 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Based on your previous knowledege.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Starts with a high degree of comfort and decreases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You only need a pen and some pieces of paper!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It’s a social activity, and helps you to know your teammates!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Takes around 30 minutes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30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User Generated Stories!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Online Media 2" title="User Generated Stories">
            <a:hlinkClick r:id="" action="ppaction://media"/>
            <a:extLst>
              <a:ext uri="{FF2B5EF4-FFF2-40B4-BE49-F238E27FC236}">
                <a16:creationId xmlns:a16="http://schemas.microsoft.com/office/drawing/2014/main" id="{7834AC14-FD91-4284-948C-39C973C1D3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636" y="0"/>
            <a:ext cx="12184364" cy="68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5 – Brainstorming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Just remember: ideas are NOT set in stone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Experiment, break stuff, change plan, find what works and what not…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… But also make sure that everyone is on the same page!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Let’s make a little experiment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684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5 – Brainstorming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Imagine a…….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GB" sz="2400" dirty="0"/>
              <a:t>all, male, muscled, bearded character, with tattoos</a:t>
            </a:r>
          </a:p>
          <a:p>
            <a:pPr lvl="1"/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78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5 – Brainstorming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Imagine a…….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GB" sz="2400" dirty="0"/>
              <a:t>all, male, muscled, bearded character, with tattoos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5736FAB5-0699-4896-B794-FEC7879B1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44" y="2429084"/>
            <a:ext cx="6791070" cy="3818851"/>
          </a:xfrm>
        </p:spPr>
      </p:pic>
    </p:spTree>
    <p:extLst>
      <p:ext uri="{BB962C8B-B14F-4D97-AF65-F5344CB8AC3E}">
        <p14:creationId xmlns:p14="http://schemas.microsoft.com/office/powerpoint/2010/main" val="2988518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6 – Development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IT SMALL!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need to build something that works within the given time frame, therefore: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Code/Create for functionality, not to build a codebase/something maintainable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Keep things simple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in doubt, ask someone for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Local Jammers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Discord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Google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58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6 – Development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FE568556-5D63-40CE-AF96-46CC66276A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35A8C-8D1E-4106-B5B1-4AF4AED52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" y="1891117"/>
            <a:ext cx="10174664" cy="36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4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6 – Development (videogame)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 it from the first phase 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If the game is platform-bound, test it in deployment all the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refactor the code unless it’s necessary to add functionalities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version control as much as possible, but with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the Pomodoro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Sleep!!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144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7 – Share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Share your game BEFORE the jam is 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Have a regular meeting with them and exchange builds/advices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Share your game on social media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Every event has its own tag on Instagram/Twitter, make sure to use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54CC849-6B01-4D3B-AACA-843118AA9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801" y="3823272"/>
            <a:ext cx="3621160" cy="2432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22C15-9C00-4BC6-8933-68655530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440" y="3808759"/>
            <a:ext cx="3698492" cy="25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10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8 – </a:t>
            </a:r>
            <a:r>
              <a:rPr lang="en-US" sz="2800" dirty="0"/>
              <a:t>Deployment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the Jam, you should upload the final version of your project somewhere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Jams offer a dedicated page on their websites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the jam is digital, only one person per team has to upload the build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Sponsors may be looking, show enthusiasm!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sites have a showcase after the deadline, where all teams present their game!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It is extremely fun to see what other people ended up doing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It often leads to new ideas!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98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2EDE022-B04F-4338-80E8-469B1F43C8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84558" y="282100"/>
          <a:ext cx="2012992" cy="2003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8" name="Image" r:id="rId4" imgW="2742840" imgH="2729880" progId="Photoshop.Image.18">
                  <p:embed/>
                </p:oleObj>
              </mc:Choice>
              <mc:Fallback>
                <p:oleObj name="Image" r:id="rId4" imgW="2742840" imgH="2729880" progId="Photoshop.Image.1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2EDE022-B04F-4338-80E8-469B1F43C8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84558" y="282100"/>
                        <a:ext cx="2012992" cy="2003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About 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Bachelor Degree in Digital Humanities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Thesis on using Markov Chains to perform authorship attribution on fictional characters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Master Degree in Digital Humanities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Thesis on developing tools to improve museum exhibitions design (huge disappointment)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Study abroad experiences: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King’s College London (2012-2013)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National Taiwan University (2014-2015)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283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9 – </a:t>
            </a:r>
            <a:r>
              <a:rPr lang="en-US" sz="2800" dirty="0"/>
              <a:t>Celebrate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Jams are, after all, a way to be together and meet new friends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to take enough time to close your laptop and give real people enough of your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268" name="Picture 4" descr="Global Game Jam - Our birthday cake from Algeria - Anis... | Facebook">
            <a:extLst>
              <a:ext uri="{FF2B5EF4-FFF2-40B4-BE49-F238E27FC236}">
                <a16:creationId xmlns:a16="http://schemas.microsoft.com/office/drawing/2014/main" id="{52AF9159-BC93-4D78-AB10-8033A477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4" y="473873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lobal Game Jam - Our birthday cake from Algeria - Anis... | Facebook">
            <a:extLst>
              <a:ext uri="{FF2B5EF4-FFF2-40B4-BE49-F238E27FC236}">
                <a16:creationId xmlns:a16="http://schemas.microsoft.com/office/drawing/2014/main" id="{FDB618CB-79F9-4916-9E55-05525889F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70" y="280759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Global Game Jam - GGJ Birthday cake at the Hong Kong site | Facebook">
            <a:extLst>
              <a:ext uri="{FF2B5EF4-FFF2-40B4-BE49-F238E27FC236}">
                <a16:creationId xmlns:a16="http://schemas.microsoft.com/office/drawing/2014/main" id="{265E1F19-EDF3-4F31-AF10-F70CB9A2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52" y="283188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lobal Game Jam - Some great cakes for our Birthday, from... | Facebook">
            <a:extLst>
              <a:ext uri="{FF2B5EF4-FFF2-40B4-BE49-F238E27FC236}">
                <a16:creationId xmlns:a16="http://schemas.microsoft.com/office/drawing/2014/main" id="{7A21C2C5-AB52-4DD9-B507-C13586FE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11" y="4110088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lobal Game Jam - Invader cakes at GGJ Sofia | Facebook">
            <a:extLst>
              <a:ext uri="{FF2B5EF4-FFF2-40B4-BE49-F238E27FC236}">
                <a16:creationId xmlns:a16="http://schemas.microsoft.com/office/drawing/2014/main" id="{E02B5D9E-945A-4AFF-992B-B500A0D8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8" y="3061237"/>
            <a:ext cx="160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62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9 – </a:t>
            </a:r>
            <a:r>
              <a:rPr lang="en-US" sz="2800" dirty="0"/>
              <a:t>Celebrate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forget to take a picture all together!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6D51B7-C5B6-4D90-97D3-6CFB2D7A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29" y="1906858"/>
            <a:ext cx="9050013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0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10 – </a:t>
            </a:r>
            <a:r>
              <a:rPr lang="en-US" sz="2800" dirty="0"/>
              <a:t>Sleep!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Game jams are quite intense and, despite your best efforts, you won’t sleep much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Adrenaline will be your best friend, but when it disappears, so do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drive to the Jam unless you can safely get back home within a few minutes!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Jams often end on Sunday, don’t go to bed too early!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fall asleep at 4PM, chance is you will wake up somewhere in the middle of the night and screw your sleeping cycle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403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Phase 10 – </a:t>
            </a:r>
            <a:r>
              <a:rPr lang="en-US" sz="2800" dirty="0"/>
              <a:t>Sleep!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4707326-91CF-4259-80A4-BD4527822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46" y="1510898"/>
            <a:ext cx="8289303" cy="46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5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F817C1-9986-4038-9556-13BAFA33A261}"/>
              </a:ext>
            </a:extLst>
          </p:cNvPr>
          <p:cNvSpPr txBox="1"/>
          <p:nvPr/>
        </p:nvSpPr>
        <p:spPr>
          <a:xfrm>
            <a:off x="-386499" y="287500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dirty="0"/>
              <a:t>Dos and don’ts</a:t>
            </a:r>
            <a:endParaRPr lang="en-US" sz="6600" b="1" cap="small" dirty="0"/>
          </a:p>
        </p:txBody>
      </p:sp>
    </p:spTree>
    <p:extLst>
      <p:ext uri="{BB962C8B-B14F-4D97-AF65-F5344CB8AC3E}">
        <p14:creationId xmlns:p14="http://schemas.microsoft.com/office/powerpoint/2010/main" val="11763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Ambitions and expectations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amount of time you have is FIXED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Don’t overshoot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Remember, you’re working on an Idea, not a product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0F1BE23-431A-40F2-BA5D-01996AE3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8" y="3035044"/>
            <a:ext cx="5467634" cy="3075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2E616-AF4B-401F-867C-E88136BB6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03" y="3024034"/>
            <a:ext cx="4929793" cy="30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8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Get out of your comfort zone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Don’t do anything you alraedy have done in the past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Game jams are about being CREATIVE, not about being the best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Be propositive, but accept other people’s views. They’ll lead you to unknown places!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Never used Unreal? Improvise!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Never made a board game? That’s your chance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Never done multiplayer? Go ahead!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It’s not important if it works or not after all...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52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Make a plan!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bigger the jam is, the more important it becomes to plan in advance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689641C-E399-400C-B737-E5A7A016C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90" y="1952652"/>
            <a:ext cx="9524259" cy="44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93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Think out of the box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Themes are there to spark an idea, they are not assignments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Do not take the themes literally!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Let’s see a few examples!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32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Theme: transmission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0A2AEF-35C9-4C1B-9986-1EFF78F9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41" y="1270013"/>
            <a:ext cx="6575662" cy="46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2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2EDE022-B04F-4338-80E8-469B1F43C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565819"/>
              </p:ext>
            </p:extLst>
          </p:nvPr>
        </p:nvGraphicFramePr>
        <p:xfrm>
          <a:off x="9984558" y="282100"/>
          <a:ext cx="2012992" cy="2003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5" name="Image" r:id="rId4" imgW="2742840" imgH="2729880" progId="Photoshop.Image.18">
                  <p:embed/>
                </p:oleObj>
              </mc:Choice>
              <mc:Fallback>
                <p:oleObj name="Image" r:id="rId4" imgW="2742840" imgH="2729880" progId="Photoshop.Image.1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2EDE022-B04F-4338-80E8-469B1F43C8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84558" y="282100"/>
                        <a:ext cx="2012992" cy="2003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About 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VR «expert» (or whatever that means)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research interests: Human-computer interaction, interaction metaphors in immersive virtual environments (VR), digital cultural heritage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1D4ED-3C26-4AA8-AEB4-E75D9073A5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57" y="1828799"/>
            <a:ext cx="4454055" cy="32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Home is where your heart belongs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85616E4-8076-4B06-AA2B-81524C82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77" y="1317964"/>
            <a:ext cx="6768445" cy="48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58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Repair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BCEEA0-64C7-4A91-A752-F70B8590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330" y="1436566"/>
            <a:ext cx="8068801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44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Give yourself a goal!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Building something is fun, but you should always give yourself and the team a (shared) goal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A skill to learn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Improve some state of the 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Define a new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Jams are the perfect place to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692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Be mindful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Game Jams are big events, many people with different backgrounds will attend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It the jam is global, you are sharing stage with people all over the world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Be respectful of other cultures, other ideas, other points of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Unless you’re trying to cast lights on a problem, avoid topics such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Politics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Specific diseases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War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Religion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To put it simple, </a:t>
            </a:r>
            <a:r>
              <a:rPr lang="it-IT" sz="2400" dirty="0"/>
              <a:t>don’t be a dick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27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Diversifiers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Some Jams, like the GGJ, already provide list of challenges that you can take part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These are called Diversifiers, and are made public a few days before the event, so that people can give them a 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Final products use diversifiers as tags, making them easier to be navigated and found after the jam!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Many streamers love to go through jams’ products and play these games!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You could start building your own product around one or more diversifiers!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187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Diversifiers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few examples from previous years: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0F50E4-BDD2-4C3F-A325-7AF07AC2DB77}"/>
              </a:ext>
            </a:extLst>
          </p:cNvPr>
          <p:cNvSpPr txBox="1"/>
          <p:nvPr/>
        </p:nvSpPr>
        <p:spPr>
          <a:xfrm>
            <a:off x="543568" y="1801499"/>
            <a:ext cx="4971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Power of Community - </a:t>
            </a:r>
            <a:r>
              <a:rPr lang="en-US" dirty="0"/>
              <a:t>Make a game where community impacts your game. Players, viewers or streamers can enhance the game, change the outcome, or be a unifying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Always Room for One More - </a:t>
            </a:r>
            <a:r>
              <a:rPr lang="en-US" dirty="0"/>
              <a:t>Make a game where new players can join at any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Language-Independence - </a:t>
            </a:r>
            <a:r>
              <a:rPr lang="en-US" dirty="0"/>
              <a:t>Create a game that can be understood regardless of which language the player speaks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Let me show you how it's done! - </a:t>
            </a:r>
            <a:r>
              <a:rPr lang="en-US" dirty="0"/>
              <a:t>Make a game that is accessible to or represents your own disability, or that of a member of your team, in the way you feel all games should address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 Ink - </a:t>
            </a:r>
            <a:r>
              <a:rPr lang="en-US" dirty="0"/>
              <a:t>Use only black and white colors in your design. There should be no other colors, not even grey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67B0B-C42F-4416-B640-E8B5EF749C90}"/>
              </a:ext>
            </a:extLst>
          </p:cNvPr>
          <p:cNvSpPr txBox="1"/>
          <p:nvPr/>
        </p:nvSpPr>
        <p:spPr>
          <a:xfrm>
            <a:off x="5514680" y="1780827"/>
            <a:ext cx="5552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Scale With A Song - </a:t>
            </a:r>
            <a:r>
              <a:rPr lang="en-US" dirty="0"/>
              <a:t>Your game must last exactly the length of a single music track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Assetless -</a:t>
            </a:r>
            <a:r>
              <a:rPr lang="en-US" dirty="0"/>
              <a:t> Create all visuals programmatically or in the scene editor, and avoid any importing of image files, sprite sheets, 3D models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Bolter is jammed! - </a:t>
            </a:r>
            <a:r>
              <a:rPr lang="en-US" dirty="0"/>
              <a:t>Make a game where the main action is obviously missing. (platforming game with no jump, shooter without weapons,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Wanderlust - </a:t>
            </a:r>
            <a:r>
              <a:rPr lang="en-US" dirty="0"/>
              <a:t>Your game tries to awaken interest in travel and visiting new places, with a focus on your home 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Recycle! - </a:t>
            </a:r>
            <a:r>
              <a:rPr lang="en-US" dirty="0"/>
              <a:t>Instead of making a brand new game, start from an existing GGJ game from a previous year, made by someone you don’t know. Improve it and take it in a new direction.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0525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Health and safety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is fundamental to keep yourself fed and awake during the jam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to eat HEALTHY food!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It is not only good for your health, but can massively improve your focus!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 your location offering you snacks/meals? Can you get back inside the building at any time and go out to grab food?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Using caffeine is good, using too much caffeine is bad!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Caffeine provides a boost in focus, but it lasts approximately two hours, then you pay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Drink tea instead!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329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Health and safety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the jam is over 24 hours, it is MANDATORY to 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jams have designated areas where you can put a sleeping bag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They’re going to be crowded and noisy, you may prefer a couch or… your own desk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 live close to the venue, you can go home, sleep a few hours, and come 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Adrenaline will make sure you don’t oversleep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Bring earplugs. Jams are loud places, even at night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72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58</a:t>
            </a:fld>
            <a:endParaRPr lang="en-US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4BA2E-1D56-4697-8E35-5E3EF2546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8"/>
          <a:stretch/>
        </p:blipFill>
        <p:spPr>
          <a:xfrm>
            <a:off x="6547533" y="3355943"/>
            <a:ext cx="5644467" cy="3502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27706-C2A4-4E67-AD9F-8786D6A40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b="16759"/>
          <a:stretch/>
        </p:blipFill>
        <p:spPr>
          <a:xfrm>
            <a:off x="6547532" y="-81845"/>
            <a:ext cx="6679509" cy="3437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0323F-9F09-4D5A-9847-1082CED2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47533" cy="71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89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Take your time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Jams are time-related, but you don’t have to work 24h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Take your head off the project, have a walk, talk to other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You have computers, play a game together!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Meditate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If you’ve never done that, download headspace on your phone, that’s a life saver!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85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About me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Experienced Jam Veteran, Mongol Rally Veteran, former semi-pro fighter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D029766-F8ED-4DC3-8986-F8192B97C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36438"/>
              </p:ext>
            </p:extLst>
          </p:nvPr>
        </p:nvGraphicFramePr>
        <p:xfrm>
          <a:off x="9978291" y="263529"/>
          <a:ext cx="1515187" cy="1810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1" name="Image" r:id="rId5" imgW="1955520" imgH="2336400" progId="Photoshop.Image.18">
                  <p:embed/>
                </p:oleObj>
              </mc:Choice>
              <mc:Fallback>
                <p:oleObj name="Image" r:id="rId5" imgW="1955520" imgH="2336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78291" y="263529"/>
                        <a:ext cx="1515187" cy="1810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BC3DA21-CCB1-4D3C-8A5D-AD5AA71EAE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566" r="19046" b="22754"/>
          <a:stretch/>
        </p:blipFill>
        <p:spPr>
          <a:xfrm>
            <a:off x="4486155" y="1999216"/>
            <a:ext cx="6249729" cy="409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738C5-91F4-41D4-B2CD-D3173B6D47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2057828"/>
            <a:ext cx="2488605" cy="39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53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Equipment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Always remember to bring the equipment you think you may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If you plan to make a hardware-bound project, remember that you will not likely work alone!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For example, if you want to make a VR game, you need everyone to be able to access the game and test it out!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Think about the others too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809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Embrace failure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It doesn’t matter how good you are. If you are doing things right, the game will not be perfect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broken game with a great idea is better than a clone that works!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Failure isn’t the end of the world, wasting </a:t>
            </a:r>
            <a:br>
              <a:rPr lang="it-IT" sz="2400" dirty="0"/>
            </a:br>
            <a:r>
              <a:rPr lang="it-IT" sz="2400" dirty="0"/>
              <a:t>opportunities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Some bugs can be EXTREMELY funny </a:t>
            </a:r>
            <a:br>
              <a:rPr lang="it-IT" sz="2400" dirty="0"/>
            </a:br>
            <a:r>
              <a:rPr lang="it-IT" sz="2400" dirty="0"/>
              <a:t>anyways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5FD78B-A4DD-4B0F-B818-EC9543CE1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59" y="3159625"/>
            <a:ext cx="5416869" cy="30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33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Useful links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797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User Genrated Stories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hlinkClick r:id="rId3"/>
              </a:rPr>
              <a:t>https://ugs.guraas.com/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Jammer Resources (GGJ)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hlinkClick r:id="rId4"/>
              </a:rPr>
              <a:t>https://globalgamejam.org/jammer-resources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Audio Sources from Todd Furmanski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hlinkClick r:id="rId5"/>
              </a:rPr>
              <a:t>https://www.toddfurmanski.com/?p=250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896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63</a:t>
            </a:fld>
            <a:endParaRPr lang="en-US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1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On today’s menu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Appetizers:</a:t>
            </a:r>
            <a:r>
              <a:rPr lang="it-IT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 is a game Jam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sz="2400" b="1" dirty="0"/>
              <a:t>First course: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 is a Game Jam (and what isn’t)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Why you should attend a Game Jam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Second course: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Practical suggestions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Do’s and Don’t’s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Cake!</a:t>
            </a:r>
            <a:r>
              <a:rPr lang="en-US" sz="2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6B5B5A7-14B8-4A3A-9776-EF8D5E6CA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42" y="3900341"/>
            <a:ext cx="2376487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1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How to take this webinar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2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am not a professor. Please, PLEASE, feel free to interact with me and ask any question, I’m here to share my experience, not to cast universal truths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There are some useful links in the notes attached to this presentation, I’ll make sure they’ll be shared with you!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slides will be available at some point on my website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riccardogaldieri.com/teaching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you feel like reaching me out for any reason, drop me a message!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 riccardo.galdieri@santannapisa.it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9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50E1A-F051-48BB-B74E-4167CA2F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4" y="1657252"/>
            <a:ext cx="2419350" cy="3562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B8B9B-E65D-4ECC-B606-797C94949E05}"/>
              </a:ext>
            </a:extLst>
          </p:cNvPr>
          <p:cNvSpPr txBox="1"/>
          <p:nvPr/>
        </p:nvSpPr>
        <p:spPr>
          <a:xfrm>
            <a:off x="867266" y="2884429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dirty="0"/>
              <a:t>What is a Game Jam?</a:t>
            </a:r>
            <a:endParaRPr lang="en-US" sz="6600" b="1" cap="small" dirty="0"/>
          </a:p>
        </p:txBody>
      </p:sp>
    </p:spTree>
    <p:extLst>
      <p:ext uri="{BB962C8B-B14F-4D97-AF65-F5344CB8AC3E}">
        <p14:creationId xmlns:p14="http://schemas.microsoft.com/office/powerpoint/2010/main" val="2396123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4554</TotalTime>
  <Words>3552</Words>
  <Application>Microsoft Office PowerPoint</Application>
  <PresentationFormat>Widescreen</PresentationFormat>
  <Paragraphs>578</Paragraphs>
  <Slides>63</Slides>
  <Notes>60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FreeFly</dc:creator>
  <cp:lastModifiedBy>riccardo galdieri</cp:lastModifiedBy>
  <cp:revision>516</cp:revision>
  <dcterms:created xsi:type="dcterms:W3CDTF">2018-12-29T22:06:01Z</dcterms:created>
  <dcterms:modified xsi:type="dcterms:W3CDTF">2020-11-04T22:59:16Z</dcterms:modified>
</cp:coreProperties>
</file>